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06" r:id="rId1"/>
  </p:sldMasterIdLst>
  <p:notesMasterIdLst>
    <p:notesMasterId r:id="rId27"/>
  </p:notesMasterIdLst>
  <p:sldIdLst>
    <p:sldId id="268" r:id="rId2"/>
    <p:sldId id="1548" r:id="rId3"/>
    <p:sldId id="1517" r:id="rId4"/>
    <p:sldId id="1190" r:id="rId5"/>
    <p:sldId id="1516" r:id="rId6"/>
    <p:sldId id="1187" r:id="rId7"/>
    <p:sldId id="1518" r:id="rId8"/>
    <p:sldId id="1192" r:id="rId9"/>
    <p:sldId id="1536" r:id="rId10"/>
    <p:sldId id="1537" r:id="rId11"/>
    <p:sldId id="1538" r:id="rId12"/>
    <p:sldId id="1539" r:id="rId13"/>
    <p:sldId id="1540" r:id="rId14"/>
    <p:sldId id="1541" r:id="rId15"/>
    <p:sldId id="1542" r:id="rId16"/>
    <p:sldId id="1543" r:id="rId17"/>
    <p:sldId id="1544" r:id="rId18"/>
    <p:sldId id="1524" r:id="rId19"/>
    <p:sldId id="1005" r:id="rId20"/>
    <p:sldId id="1531" r:id="rId21"/>
    <p:sldId id="1154" r:id="rId22"/>
    <p:sldId id="1545" r:id="rId23"/>
    <p:sldId id="1546" r:id="rId24"/>
    <p:sldId id="1532" r:id="rId25"/>
    <p:sldId id="1163" r:id="rId26"/>
  </p:sldIdLst>
  <p:sldSz cx="14630400" cy="8229600"/>
  <p:notesSz cx="8229600" cy="1463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DEE3"/>
    <a:srgbClr val="EBDAE3"/>
    <a:srgbClr val="FF0000"/>
    <a:srgbClr val="DB7154"/>
    <a:srgbClr val="D43E01"/>
    <a:srgbClr val="CC3300"/>
    <a:srgbClr val="660066"/>
    <a:srgbClr val="80008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05C0A25-0FDC-471B-9379-65221717756D}" v="245" dt="2024-03-04T20:33:25.8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74" autoAdjust="0"/>
    <p:restoredTop sz="86410"/>
  </p:normalViewPr>
  <p:slideViewPr>
    <p:cSldViewPr snapToObjects="1">
      <p:cViewPr varScale="1">
        <p:scale>
          <a:sx n="52" d="100"/>
          <a:sy n="52" d="100"/>
        </p:scale>
        <p:origin x="740" y="56"/>
      </p:cViewPr>
      <p:guideLst/>
    </p:cSldViewPr>
  </p:slideViewPr>
  <p:outlineViewPr>
    <p:cViewPr>
      <p:scale>
        <a:sx n="33" d="100"/>
        <a:sy n="33" d="100"/>
      </p:scale>
      <p:origin x="0" y="-85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yed Siddiq Ahmed" userId="591d03a6-3125-4034-954e-69db84ae7849" providerId="ADAL" clId="{D05C0A25-0FDC-471B-9379-65221717756D}"/>
    <pc:docChg chg="undo custSel addSld delSld modSld sldOrd">
      <pc:chgData name="Syed Siddiq Ahmed" userId="591d03a6-3125-4034-954e-69db84ae7849" providerId="ADAL" clId="{D05C0A25-0FDC-471B-9379-65221717756D}" dt="2024-03-04T20:39:33.043" v="1242" actId="47"/>
      <pc:docMkLst>
        <pc:docMk/>
      </pc:docMkLst>
      <pc:sldChg chg="del">
        <pc:chgData name="Syed Siddiq Ahmed" userId="591d03a6-3125-4034-954e-69db84ae7849" providerId="ADAL" clId="{D05C0A25-0FDC-471B-9379-65221717756D}" dt="2024-03-04T19:55:50.373" v="873" actId="47"/>
        <pc:sldMkLst>
          <pc:docMk/>
          <pc:sldMk cId="2728789078" sldId="273"/>
        </pc:sldMkLst>
      </pc:sldChg>
      <pc:sldChg chg="add del setBg">
        <pc:chgData name="Syed Siddiq Ahmed" userId="591d03a6-3125-4034-954e-69db84ae7849" providerId="ADAL" clId="{D05C0A25-0FDC-471B-9379-65221717756D}" dt="2024-03-04T20:31:41.309" v="1229"/>
        <pc:sldMkLst>
          <pc:docMk/>
          <pc:sldMk cId="4152252839" sldId="563"/>
        </pc:sldMkLst>
      </pc:sldChg>
      <pc:sldChg chg="ord">
        <pc:chgData name="Syed Siddiq Ahmed" userId="591d03a6-3125-4034-954e-69db84ae7849" providerId="ADAL" clId="{D05C0A25-0FDC-471B-9379-65221717756D}" dt="2024-03-04T19:56:55.894" v="895"/>
        <pc:sldMkLst>
          <pc:docMk/>
          <pc:sldMk cId="1117083306" sldId="1005"/>
        </pc:sldMkLst>
      </pc:sldChg>
      <pc:sldChg chg="addSp delSp modSp mod ord">
        <pc:chgData name="Syed Siddiq Ahmed" userId="591d03a6-3125-4034-954e-69db84ae7849" providerId="ADAL" clId="{D05C0A25-0FDC-471B-9379-65221717756D}" dt="2024-03-04T20:27:27.801" v="1145"/>
        <pc:sldMkLst>
          <pc:docMk/>
          <pc:sldMk cId="3616988892" sldId="1154"/>
        </pc:sldMkLst>
        <pc:spChg chg="mod">
          <ac:chgData name="Syed Siddiq Ahmed" userId="591d03a6-3125-4034-954e-69db84ae7849" providerId="ADAL" clId="{D05C0A25-0FDC-471B-9379-65221717756D}" dt="2024-03-04T20:27:27.801" v="1145"/>
          <ac:spMkLst>
            <pc:docMk/>
            <pc:sldMk cId="3616988892" sldId="1154"/>
            <ac:spMk id="2" creationId="{4DDF0A12-4D10-081D-1949-FBD66910263D}"/>
          </ac:spMkLst>
        </pc:spChg>
        <pc:spChg chg="add del mod">
          <ac:chgData name="Syed Siddiq Ahmed" userId="591d03a6-3125-4034-954e-69db84ae7849" providerId="ADAL" clId="{D05C0A25-0FDC-471B-9379-65221717756D}" dt="2024-03-04T20:25:48.626" v="1133" actId="478"/>
          <ac:spMkLst>
            <pc:docMk/>
            <pc:sldMk cId="3616988892" sldId="1154"/>
            <ac:spMk id="5" creationId="{45EB15D7-74E8-2D81-46F1-6713C6BDDE4A}"/>
          </ac:spMkLst>
        </pc:spChg>
        <pc:graphicFrameChg chg="add mod">
          <ac:chgData name="Syed Siddiq Ahmed" userId="591d03a6-3125-4034-954e-69db84ae7849" providerId="ADAL" clId="{D05C0A25-0FDC-471B-9379-65221717756D}" dt="2024-03-04T20:26:02.312" v="1135" actId="1076"/>
          <ac:graphicFrameMkLst>
            <pc:docMk/>
            <pc:sldMk cId="3616988892" sldId="1154"/>
            <ac:graphicFrameMk id="6" creationId="{B0B0F578-8D17-8BD8-EA4D-301590C52CCF}"/>
          </ac:graphicFrameMkLst>
        </pc:graphicFrameChg>
        <pc:graphicFrameChg chg="del">
          <ac:chgData name="Syed Siddiq Ahmed" userId="591d03a6-3125-4034-954e-69db84ae7849" providerId="ADAL" clId="{D05C0A25-0FDC-471B-9379-65221717756D}" dt="2024-03-04T20:25:46.474" v="1132" actId="478"/>
          <ac:graphicFrameMkLst>
            <pc:docMk/>
            <pc:sldMk cId="3616988892" sldId="1154"/>
            <ac:graphicFrameMk id="9" creationId="{0A8D89C6-E176-AD6F-2BBD-B0F1E3D29EEF}"/>
          </ac:graphicFrameMkLst>
        </pc:graphicFrameChg>
      </pc:sldChg>
      <pc:sldChg chg="modSp add del mod ord">
        <pc:chgData name="Syed Siddiq Ahmed" userId="591d03a6-3125-4034-954e-69db84ae7849" providerId="ADAL" clId="{D05C0A25-0FDC-471B-9379-65221717756D}" dt="2024-03-04T20:22:09.202" v="1125" actId="20577"/>
        <pc:sldMkLst>
          <pc:docMk/>
          <pc:sldMk cId="3510365875" sldId="1187"/>
        </pc:sldMkLst>
        <pc:spChg chg="mod">
          <ac:chgData name="Syed Siddiq Ahmed" userId="591d03a6-3125-4034-954e-69db84ae7849" providerId="ADAL" clId="{D05C0A25-0FDC-471B-9379-65221717756D}" dt="2024-03-04T20:22:09.202" v="1125" actId="20577"/>
          <ac:spMkLst>
            <pc:docMk/>
            <pc:sldMk cId="3510365875" sldId="1187"/>
            <ac:spMk id="2" creationId="{5EB7CE64-FAB6-F0F5-0C34-813BAB75F070}"/>
          </ac:spMkLst>
        </pc:spChg>
        <pc:graphicFrameChg chg="mod">
          <ac:chgData name="Syed Siddiq Ahmed" userId="591d03a6-3125-4034-954e-69db84ae7849" providerId="ADAL" clId="{D05C0A25-0FDC-471B-9379-65221717756D}" dt="2024-03-04T20:13:48.582" v="915" actId="1076"/>
          <ac:graphicFrameMkLst>
            <pc:docMk/>
            <pc:sldMk cId="3510365875" sldId="1187"/>
            <ac:graphicFrameMk id="8" creationId="{744C4409-5ADE-3AF6-2180-DB04E6D23113}"/>
          </ac:graphicFrameMkLst>
        </pc:graphicFrameChg>
      </pc:sldChg>
      <pc:sldChg chg="addSp delSp modSp add mod chgLayout">
        <pc:chgData name="Syed Siddiq Ahmed" userId="591d03a6-3125-4034-954e-69db84ae7849" providerId="ADAL" clId="{D05C0A25-0FDC-471B-9379-65221717756D}" dt="2024-03-04T20:30:25.751" v="1226" actId="20577"/>
        <pc:sldMkLst>
          <pc:docMk/>
          <pc:sldMk cId="1841282015" sldId="1190"/>
        </pc:sldMkLst>
        <pc:spChg chg="mod ord">
          <ac:chgData name="Syed Siddiq Ahmed" userId="591d03a6-3125-4034-954e-69db84ae7849" providerId="ADAL" clId="{D05C0A25-0FDC-471B-9379-65221717756D}" dt="2024-03-04T20:21:56.277" v="1124" actId="20577"/>
          <ac:spMkLst>
            <pc:docMk/>
            <pc:sldMk cId="1841282015" sldId="1190"/>
            <ac:spMk id="2" creationId="{29BABDDD-D8EF-E3E2-5B20-0587E3827EAF}"/>
          </ac:spMkLst>
        </pc:spChg>
        <pc:spChg chg="add del mod">
          <ac:chgData name="Syed Siddiq Ahmed" userId="591d03a6-3125-4034-954e-69db84ae7849" providerId="ADAL" clId="{D05C0A25-0FDC-471B-9379-65221717756D}" dt="2024-03-04T20:20:06.348" v="1101" actId="6264"/>
          <ac:spMkLst>
            <pc:docMk/>
            <pc:sldMk cId="1841282015" sldId="1190"/>
            <ac:spMk id="3" creationId="{4E759E5E-28B4-01B3-9510-E929BA8C6E00}"/>
          </ac:spMkLst>
        </pc:spChg>
        <pc:spChg chg="add del mod ord">
          <ac:chgData name="Syed Siddiq Ahmed" userId="591d03a6-3125-4034-954e-69db84ae7849" providerId="ADAL" clId="{D05C0A25-0FDC-471B-9379-65221717756D}" dt="2024-03-04T20:20:06.348" v="1101" actId="6264"/>
          <ac:spMkLst>
            <pc:docMk/>
            <pc:sldMk cId="1841282015" sldId="1190"/>
            <ac:spMk id="5" creationId="{6971A064-5E34-99A2-9106-EDA006275709}"/>
          </ac:spMkLst>
        </pc:spChg>
        <pc:graphicFrameChg chg="mod modGraphic">
          <ac:chgData name="Syed Siddiq Ahmed" userId="591d03a6-3125-4034-954e-69db84ae7849" providerId="ADAL" clId="{D05C0A25-0FDC-471B-9379-65221717756D}" dt="2024-03-04T20:30:25.751" v="1226" actId="20577"/>
          <ac:graphicFrameMkLst>
            <pc:docMk/>
            <pc:sldMk cId="1841282015" sldId="1190"/>
            <ac:graphicFrameMk id="4" creationId="{619487EF-92F9-1395-0C5B-C7D2B998C1AB}"/>
          </ac:graphicFrameMkLst>
        </pc:graphicFrameChg>
      </pc:sldChg>
      <pc:sldChg chg="delSp modSp add mod">
        <pc:chgData name="Syed Siddiq Ahmed" userId="591d03a6-3125-4034-954e-69db84ae7849" providerId="ADAL" clId="{D05C0A25-0FDC-471B-9379-65221717756D}" dt="2024-03-04T19:50:53.199" v="812" actId="20577"/>
        <pc:sldMkLst>
          <pc:docMk/>
          <pc:sldMk cId="4052287040" sldId="1192"/>
        </pc:sldMkLst>
        <pc:spChg chg="mod">
          <ac:chgData name="Syed Siddiq Ahmed" userId="591d03a6-3125-4034-954e-69db84ae7849" providerId="ADAL" clId="{D05C0A25-0FDC-471B-9379-65221717756D}" dt="2024-03-04T19:50:53.199" v="812" actId="20577"/>
          <ac:spMkLst>
            <pc:docMk/>
            <pc:sldMk cId="4052287040" sldId="1192"/>
            <ac:spMk id="7" creationId="{CB9C1727-A75C-43E1-4FCD-8A89F9E7C1B1}"/>
          </ac:spMkLst>
        </pc:spChg>
        <pc:spChg chg="mod">
          <ac:chgData name="Syed Siddiq Ahmed" userId="591d03a6-3125-4034-954e-69db84ae7849" providerId="ADAL" clId="{D05C0A25-0FDC-471B-9379-65221717756D}" dt="2024-03-04T19:26:32.987" v="86" actId="20577"/>
          <ac:spMkLst>
            <pc:docMk/>
            <pc:sldMk cId="4052287040" sldId="1192"/>
            <ac:spMk id="9" creationId="{AF027300-E73C-F18D-E933-A47AB3FEDCC0}"/>
          </ac:spMkLst>
        </pc:spChg>
        <pc:graphicFrameChg chg="mod modGraphic">
          <ac:chgData name="Syed Siddiq Ahmed" userId="591d03a6-3125-4034-954e-69db84ae7849" providerId="ADAL" clId="{D05C0A25-0FDC-471B-9379-65221717756D}" dt="2024-03-04T19:34:10.717" v="317" actId="207"/>
          <ac:graphicFrameMkLst>
            <pc:docMk/>
            <pc:sldMk cId="4052287040" sldId="1192"/>
            <ac:graphicFrameMk id="6" creationId="{20EE6451-F06C-B26F-7ACE-0F4E7B4F2164}"/>
          </ac:graphicFrameMkLst>
        </pc:graphicFrameChg>
        <pc:picChg chg="del">
          <ac:chgData name="Syed Siddiq Ahmed" userId="591d03a6-3125-4034-954e-69db84ae7849" providerId="ADAL" clId="{D05C0A25-0FDC-471B-9379-65221717756D}" dt="2024-03-04T19:07:03.810" v="33" actId="478"/>
          <ac:picMkLst>
            <pc:docMk/>
            <pc:sldMk cId="4052287040" sldId="1192"/>
            <ac:picMk id="2050" creationId="{D2F10053-5EDC-DFC4-C450-8B142C8B03CD}"/>
          </ac:picMkLst>
        </pc:picChg>
      </pc:sldChg>
      <pc:sldChg chg="add del">
        <pc:chgData name="Syed Siddiq Ahmed" userId="591d03a6-3125-4034-954e-69db84ae7849" providerId="ADAL" clId="{D05C0A25-0FDC-471B-9379-65221717756D}" dt="2024-03-04T20:25:41.411" v="1131"/>
        <pc:sldMkLst>
          <pc:docMk/>
          <pc:sldMk cId="2009689433" sldId="1498"/>
        </pc:sldMkLst>
      </pc:sldChg>
      <pc:sldChg chg="modSp del mod ord">
        <pc:chgData name="Syed Siddiq Ahmed" userId="591d03a6-3125-4034-954e-69db84ae7849" providerId="ADAL" clId="{D05C0A25-0FDC-471B-9379-65221717756D}" dt="2024-03-04T20:16:07.670" v="974" actId="47"/>
        <pc:sldMkLst>
          <pc:docMk/>
          <pc:sldMk cId="2207768449" sldId="1506"/>
        </pc:sldMkLst>
        <pc:spChg chg="mod">
          <ac:chgData name="Syed Siddiq Ahmed" userId="591d03a6-3125-4034-954e-69db84ae7849" providerId="ADAL" clId="{D05C0A25-0FDC-471B-9379-65221717756D}" dt="2024-03-04T20:14:13.600" v="951" actId="20577"/>
          <ac:spMkLst>
            <pc:docMk/>
            <pc:sldMk cId="2207768449" sldId="1506"/>
            <ac:spMk id="2" creationId="{32D00627-A516-767B-2320-5ECFE91E78E1}"/>
          </ac:spMkLst>
        </pc:spChg>
      </pc:sldChg>
      <pc:sldChg chg="delSp del mod">
        <pc:chgData name="Syed Siddiq Ahmed" userId="591d03a6-3125-4034-954e-69db84ae7849" providerId="ADAL" clId="{D05C0A25-0FDC-471B-9379-65221717756D}" dt="2024-03-04T20:13:57.463" v="916" actId="47"/>
        <pc:sldMkLst>
          <pc:docMk/>
          <pc:sldMk cId="128474880" sldId="1513"/>
        </pc:sldMkLst>
        <pc:graphicFrameChg chg="del">
          <ac:chgData name="Syed Siddiq Ahmed" userId="591d03a6-3125-4034-954e-69db84ae7849" providerId="ADAL" clId="{D05C0A25-0FDC-471B-9379-65221717756D}" dt="2024-03-04T20:11:53.378" v="897" actId="478"/>
          <ac:graphicFrameMkLst>
            <pc:docMk/>
            <pc:sldMk cId="128474880" sldId="1513"/>
            <ac:graphicFrameMk id="37" creationId="{EE9E59D8-4211-26DD-1640-481E73F9CAA8}"/>
          </ac:graphicFrameMkLst>
        </pc:graphicFrameChg>
      </pc:sldChg>
      <pc:sldChg chg="del">
        <pc:chgData name="Syed Siddiq Ahmed" userId="591d03a6-3125-4034-954e-69db84ae7849" providerId="ADAL" clId="{D05C0A25-0FDC-471B-9379-65221717756D}" dt="2024-03-04T19:55:40.465" v="872" actId="47"/>
        <pc:sldMkLst>
          <pc:docMk/>
          <pc:sldMk cId="1045587607" sldId="1514"/>
        </pc:sldMkLst>
      </pc:sldChg>
      <pc:sldChg chg="del">
        <pc:chgData name="Syed Siddiq Ahmed" userId="591d03a6-3125-4034-954e-69db84ae7849" providerId="ADAL" clId="{D05C0A25-0FDC-471B-9379-65221717756D}" dt="2024-03-04T19:54:13.656" v="850" actId="47"/>
        <pc:sldMkLst>
          <pc:docMk/>
          <pc:sldMk cId="1150302034" sldId="1515"/>
        </pc:sldMkLst>
      </pc:sldChg>
      <pc:sldChg chg="modSp mod">
        <pc:chgData name="Syed Siddiq Ahmed" userId="591d03a6-3125-4034-954e-69db84ae7849" providerId="ADAL" clId="{D05C0A25-0FDC-471B-9379-65221717756D}" dt="2024-03-04T19:55:33.307" v="871" actId="5793"/>
        <pc:sldMkLst>
          <pc:docMk/>
          <pc:sldMk cId="2107993865" sldId="1516"/>
        </pc:sldMkLst>
        <pc:spChg chg="mod">
          <ac:chgData name="Syed Siddiq Ahmed" userId="591d03a6-3125-4034-954e-69db84ae7849" providerId="ADAL" clId="{D05C0A25-0FDC-471B-9379-65221717756D}" dt="2024-03-04T19:55:33.307" v="871" actId="5793"/>
          <ac:spMkLst>
            <pc:docMk/>
            <pc:sldMk cId="2107993865" sldId="1516"/>
            <ac:spMk id="6" creationId="{E26B997F-E534-E70D-744F-FE29C25D1D6E}"/>
          </ac:spMkLst>
        </pc:spChg>
      </pc:sldChg>
      <pc:sldChg chg="modSp mod">
        <pc:chgData name="Syed Siddiq Ahmed" userId="591d03a6-3125-4034-954e-69db84ae7849" providerId="ADAL" clId="{D05C0A25-0FDC-471B-9379-65221717756D}" dt="2024-03-04T20:17:15.781" v="986" actId="6549"/>
        <pc:sldMkLst>
          <pc:docMk/>
          <pc:sldMk cId="3644033414" sldId="1517"/>
        </pc:sldMkLst>
        <pc:spChg chg="mod">
          <ac:chgData name="Syed Siddiq Ahmed" userId="591d03a6-3125-4034-954e-69db84ae7849" providerId="ADAL" clId="{D05C0A25-0FDC-471B-9379-65221717756D}" dt="2024-03-04T20:17:15.781" v="986" actId="6549"/>
          <ac:spMkLst>
            <pc:docMk/>
            <pc:sldMk cId="3644033414" sldId="1517"/>
            <ac:spMk id="2" creationId="{72BC1D5D-9889-7D2C-20EC-25153B86E505}"/>
          </ac:spMkLst>
        </pc:spChg>
        <pc:spChg chg="mod">
          <ac:chgData name="Syed Siddiq Ahmed" userId="591d03a6-3125-4034-954e-69db84ae7849" providerId="ADAL" clId="{D05C0A25-0FDC-471B-9379-65221717756D}" dt="2024-03-04T20:15:57.636" v="958" actId="20577"/>
          <ac:spMkLst>
            <pc:docMk/>
            <pc:sldMk cId="3644033414" sldId="1517"/>
            <ac:spMk id="3" creationId="{B723EEE3-965E-5525-C72D-644BF207DC30}"/>
          </ac:spMkLst>
        </pc:spChg>
      </pc:sldChg>
      <pc:sldChg chg="modSp mod">
        <pc:chgData name="Syed Siddiq Ahmed" userId="591d03a6-3125-4034-954e-69db84ae7849" providerId="ADAL" clId="{D05C0A25-0FDC-471B-9379-65221717756D}" dt="2024-03-04T20:30:41.862" v="1227"/>
        <pc:sldMkLst>
          <pc:docMk/>
          <pc:sldMk cId="3057335934" sldId="1518"/>
        </pc:sldMkLst>
        <pc:spChg chg="mod">
          <ac:chgData name="Syed Siddiq Ahmed" userId="591d03a6-3125-4034-954e-69db84ae7849" providerId="ADAL" clId="{D05C0A25-0FDC-471B-9379-65221717756D}" dt="2024-03-04T20:30:41.862" v="1227"/>
          <ac:spMkLst>
            <pc:docMk/>
            <pc:sldMk cId="3057335934" sldId="1518"/>
            <ac:spMk id="2" creationId="{FB4A9D18-0538-293D-D260-9CE780AD5F82}"/>
          </ac:spMkLst>
        </pc:spChg>
        <pc:spChg chg="mod">
          <ac:chgData name="Syed Siddiq Ahmed" userId="591d03a6-3125-4034-954e-69db84ae7849" providerId="ADAL" clId="{D05C0A25-0FDC-471B-9379-65221717756D}" dt="2024-03-04T20:16:26.132" v="976" actId="20577"/>
          <ac:spMkLst>
            <pc:docMk/>
            <pc:sldMk cId="3057335934" sldId="1518"/>
            <ac:spMk id="3" creationId="{EC4F6FE0-5FA5-D090-6C01-FB75444150B1}"/>
          </ac:spMkLst>
        </pc:spChg>
      </pc:sldChg>
      <pc:sldChg chg="del">
        <pc:chgData name="Syed Siddiq Ahmed" userId="591d03a6-3125-4034-954e-69db84ae7849" providerId="ADAL" clId="{D05C0A25-0FDC-471B-9379-65221717756D}" dt="2024-03-04T19:52:55.979" v="848" actId="47"/>
        <pc:sldMkLst>
          <pc:docMk/>
          <pc:sldMk cId="1377477379" sldId="1519"/>
        </pc:sldMkLst>
      </pc:sldChg>
      <pc:sldChg chg="del">
        <pc:chgData name="Syed Siddiq Ahmed" userId="591d03a6-3125-4034-954e-69db84ae7849" providerId="ADAL" clId="{D05C0A25-0FDC-471B-9379-65221717756D}" dt="2024-03-04T19:49:27.322" v="764" actId="47"/>
        <pc:sldMkLst>
          <pc:docMk/>
          <pc:sldMk cId="2560401052" sldId="1520"/>
        </pc:sldMkLst>
      </pc:sldChg>
      <pc:sldChg chg="del">
        <pc:chgData name="Syed Siddiq Ahmed" userId="591d03a6-3125-4034-954e-69db84ae7849" providerId="ADAL" clId="{D05C0A25-0FDC-471B-9379-65221717756D}" dt="2024-03-04T19:49:29.011" v="765" actId="47"/>
        <pc:sldMkLst>
          <pc:docMk/>
          <pc:sldMk cId="3104858810" sldId="1521"/>
        </pc:sldMkLst>
      </pc:sldChg>
      <pc:sldChg chg="del">
        <pc:chgData name="Syed Siddiq Ahmed" userId="591d03a6-3125-4034-954e-69db84ae7849" providerId="ADAL" clId="{D05C0A25-0FDC-471B-9379-65221717756D}" dt="2024-03-04T19:49:26.178" v="763" actId="47"/>
        <pc:sldMkLst>
          <pc:docMk/>
          <pc:sldMk cId="847935465" sldId="1522"/>
        </pc:sldMkLst>
      </pc:sldChg>
      <pc:sldChg chg="del">
        <pc:chgData name="Syed Siddiq Ahmed" userId="591d03a6-3125-4034-954e-69db84ae7849" providerId="ADAL" clId="{D05C0A25-0FDC-471B-9379-65221717756D}" dt="2024-03-04T19:49:31.364" v="766" actId="47"/>
        <pc:sldMkLst>
          <pc:docMk/>
          <pc:sldMk cId="954758297" sldId="1523"/>
        </pc:sldMkLst>
      </pc:sldChg>
      <pc:sldChg chg="modSp mod ord">
        <pc:chgData name="Syed Siddiq Ahmed" userId="591d03a6-3125-4034-954e-69db84ae7849" providerId="ADAL" clId="{D05C0A25-0FDC-471B-9379-65221717756D}" dt="2024-03-04T19:56:55.894" v="895"/>
        <pc:sldMkLst>
          <pc:docMk/>
          <pc:sldMk cId="1991064666" sldId="1524"/>
        </pc:sldMkLst>
        <pc:spChg chg="mod">
          <ac:chgData name="Syed Siddiq Ahmed" userId="591d03a6-3125-4034-954e-69db84ae7849" providerId="ADAL" clId="{D05C0A25-0FDC-471B-9379-65221717756D}" dt="2024-03-04T19:56:09.239" v="891" actId="20577"/>
          <ac:spMkLst>
            <pc:docMk/>
            <pc:sldMk cId="1991064666" sldId="1524"/>
            <ac:spMk id="2" creationId="{32F87949-BD20-1EEC-8852-7C01AFBABFAD}"/>
          </ac:spMkLst>
        </pc:spChg>
      </pc:sldChg>
      <pc:sldChg chg="modSp del mod ord">
        <pc:chgData name="Syed Siddiq Ahmed" userId="591d03a6-3125-4034-954e-69db84ae7849" providerId="ADAL" clId="{D05C0A25-0FDC-471B-9379-65221717756D}" dt="2024-03-04T20:29:16.672" v="1190" actId="47"/>
        <pc:sldMkLst>
          <pc:docMk/>
          <pc:sldMk cId="3528846154" sldId="1526"/>
        </pc:sldMkLst>
        <pc:spChg chg="mod">
          <ac:chgData name="Syed Siddiq Ahmed" userId="591d03a6-3125-4034-954e-69db84ae7849" providerId="ADAL" clId="{D05C0A25-0FDC-471B-9379-65221717756D}" dt="2024-03-04T20:24:31.660" v="1129" actId="6549"/>
          <ac:spMkLst>
            <pc:docMk/>
            <pc:sldMk cId="3528846154" sldId="1526"/>
            <ac:spMk id="7" creationId="{C5959183-A977-1CD3-ECDD-90C4B2DBB303}"/>
          </ac:spMkLst>
        </pc:spChg>
      </pc:sldChg>
      <pc:sldChg chg="del ord">
        <pc:chgData name="Syed Siddiq Ahmed" userId="591d03a6-3125-4034-954e-69db84ae7849" providerId="ADAL" clId="{D05C0A25-0FDC-471B-9379-65221717756D}" dt="2024-03-04T20:29:21.819" v="1191" actId="47"/>
        <pc:sldMkLst>
          <pc:docMk/>
          <pc:sldMk cId="2141052008" sldId="1527"/>
        </pc:sldMkLst>
      </pc:sldChg>
      <pc:sldChg chg="modSp del mod">
        <pc:chgData name="Syed Siddiq Ahmed" userId="591d03a6-3125-4034-954e-69db84ae7849" providerId="ADAL" clId="{D05C0A25-0FDC-471B-9379-65221717756D}" dt="2024-03-04T19:57:02.654" v="896" actId="47"/>
        <pc:sldMkLst>
          <pc:docMk/>
          <pc:sldMk cId="4026880208" sldId="1528"/>
        </pc:sldMkLst>
        <pc:spChg chg="mod">
          <ac:chgData name="Syed Siddiq Ahmed" userId="591d03a6-3125-4034-954e-69db84ae7849" providerId="ADAL" clId="{D05C0A25-0FDC-471B-9379-65221717756D}" dt="2024-03-04T19:52:28.420" v="845" actId="6549"/>
          <ac:spMkLst>
            <pc:docMk/>
            <pc:sldMk cId="4026880208" sldId="1528"/>
            <ac:spMk id="2" creationId="{179BBC8E-1BDF-A01A-8AD5-66A349B6E799}"/>
          </ac:spMkLst>
        </pc:spChg>
      </pc:sldChg>
      <pc:sldChg chg="del">
        <pc:chgData name="Syed Siddiq Ahmed" userId="591d03a6-3125-4034-954e-69db84ae7849" providerId="ADAL" clId="{D05C0A25-0FDC-471B-9379-65221717756D}" dt="2024-03-04T19:49:39.291" v="767" actId="47"/>
        <pc:sldMkLst>
          <pc:docMk/>
          <pc:sldMk cId="996527256" sldId="1530"/>
        </pc:sldMkLst>
      </pc:sldChg>
      <pc:sldChg chg="ord">
        <pc:chgData name="Syed Siddiq Ahmed" userId="591d03a6-3125-4034-954e-69db84ae7849" providerId="ADAL" clId="{D05C0A25-0FDC-471B-9379-65221717756D}" dt="2024-03-04T20:27:38.644" v="1147"/>
        <pc:sldMkLst>
          <pc:docMk/>
          <pc:sldMk cId="2131493557" sldId="1531"/>
        </pc:sldMkLst>
      </pc:sldChg>
      <pc:sldChg chg="modSp mod ord">
        <pc:chgData name="Syed Siddiq Ahmed" userId="591d03a6-3125-4034-954e-69db84ae7849" providerId="ADAL" clId="{D05C0A25-0FDC-471B-9379-65221717756D}" dt="2024-03-04T20:29:08.910" v="1189" actId="20577"/>
        <pc:sldMkLst>
          <pc:docMk/>
          <pc:sldMk cId="1441328430" sldId="1532"/>
        </pc:sldMkLst>
        <pc:spChg chg="mod">
          <ac:chgData name="Syed Siddiq Ahmed" userId="591d03a6-3125-4034-954e-69db84ae7849" providerId="ADAL" clId="{D05C0A25-0FDC-471B-9379-65221717756D}" dt="2024-03-04T20:29:08.910" v="1189" actId="20577"/>
          <ac:spMkLst>
            <pc:docMk/>
            <pc:sldMk cId="1441328430" sldId="1532"/>
            <ac:spMk id="2" creationId="{B988E56E-930A-6A97-6AC2-38E9873BD714}"/>
          </ac:spMkLst>
        </pc:spChg>
      </pc:sldChg>
      <pc:sldChg chg="del">
        <pc:chgData name="Syed Siddiq Ahmed" userId="591d03a6-3125-4034-954e-69db84ae7849" providerId="ADAL" clId="{D05C0A25-0FDC-471B-9379-65221717756D}" dt="2024-03-04T19:49:24.802" v="762" actId="47"/>
        <pc:sldMkLst>
          <pc:docMk/>
          <pc:sldMk cId="1962250745" sldId="1533"/>
        </pc:sldMkLst>
      </pc:sldChg>
      <pc:sldChg chg="delSp add del mod">
        <pc:chgData name="Syed Siddiq Ahmed" userId="591d03a6-3125-4034-954e-69db84ae7849" providerId="ADAL" clId="{D05C0A25-0FDC-471B-9379-65221717756D}" dt="2024-03-04T19:52:57.750" v="849" actId="47"/>
        <pc:sldMkLst>
          <pc:docMk/>
          <pc:sldMk cId="2814787217" sldId="1534"/>
        </pc:sldMkLst>
        <pc:spChg chg="del">
          <ac:chgData name="Syed Siddiq Ahmed" userId="591d03a6-3125-4034-954e-69db84ae7849" providerId="ADAL" clId="{D05C0A25-0FDC-471B-9379-65221717756D}" dt="2024-03-04T14:54:51.447" v="1" actId="478"/>
          <ac:spMkLst>
            <pc:docMk/>
            <pc:sldMk cId="2814787217" sldId="1534"/>
            <ac:spMk id="8" creationId="{9A67B4C7-5F0B-0FD0-85F1-ED5A796A3A9F}"/>
          </ac:spMkLst>
        </pc:spChg>
        <pc:picChg chg="del">
          <ac:chgData name="Syed Siddiq Ahmed" userId="591d03a6-3125-4034-954e-69db84ae7849" providerId="ADAL" clId="{D05C0A25-0FDC-471B-9379-65221717756D}" dt="2024-03-04T14:54:53.037" v="2" actId="478"/>
          <ac:picMkLst>
            <pc:docMk/>
            <pc:sldMk cId="2814787217" sldId="1534"/>
            <ac:picMk id="5" creationId="{B0D8F7EF-8927-C709-C0FD-CCED6F4570AA}"/>
          </ac:picMkLst>
        </pc:picChg>
      </pc:sldChg>
      <pc:sldChg chg="addSp delSp modSp add del mod">
        <pc:chgData name="Syed Siddiq Ahmed" userId="591d03a6-3125-4034-954e-69db84ae7849" providerId="ADAL" clId="{D05C0A25-0FDC-471B-9379-65221717756D}" dt="2024-03-04T19:52:52.305" v="847" actId="47"/>
        <pc:sldMkLst>
          <pc:docMk/>
          <pc:sldMk cId="2732593235" sldId="1535"/>
        </pc:sldMkLst>
        <pc:spChg chg="add del mod">
          <ac:chgData name="Syed Siddiq Ahmed" userId="591d03a6-3125-4034-954e-69db84ae7849" providerId="ADAL" clId="{D05C0A25-0FDC-471B-9379-65221717756D}" dt="2024-03-04T19:05:45.351" v="6" actId="478"/>
          <ac:spMkLst>
            <pc:docMk/>
            <pc:sldMk cId="2732593235" sldId="1535"/>
            <ac:spMk id="4" creationId="{2A5A36E7-65E1-3D66-A7CE-798F43DB5FFE}"/>
          </ac:spMkLst>
        </pc:spChg>
        <pc:graphicFrameChg chg="del">
          <ac:chgData name="Syed Siddiq Ahmed" userId="591d03a6-3125-4034-954e-69db84ae7849" providerId="ADAL" clId="{D05C0A25-0FDC-471B-9379-65221717756D}" dt="2024-03-04T19:05:40.832" v="5" actId="478"/>
          <ac:graphicFrameMkLst>
            <pc:docMk/>
            <pc:sldMk cId="2732593235" sldId="1535"/>
            <ac:graphicFrameMk id="8" creationId="{F748CE67-C131-17D3-E18D-AD9047F8BC93}"/>
          </ac:graphicFrameMkLst>
        </pc:graphicFrameChg>
      </pc:sldChg>
      <pc:sldChg chg="modSp add mod">
        <pc:chgData name="Syed Siddiq Ahmed" userId="591d03a6-3125-4034-954e-69db84ae7849" providerId="ADAL" clId="{D05C0A25-0FDC-471B-9379-65221717756D}" dt="2024-03-04T19:51:20.978" v="822" actId="20577"/>
        <pc:sldMkLst>
          <pc:docMk/>
          <pc:sldMk cId="2565079434" sldId="1536"/>
        </pc:sldMkLst>
        <pc:spChg chg="mod">
          <ac:chgData name="Syed Siddiq Ahmed" userId="591d03a6-3125-4034-954e-69db84ae7849" providerId="ADAL" clId="{D05C0A25-0FDC-471B-9379-65221717756D}" dt="2024-03-04T19:51:20.978" v="822" actId="20577"/>
          <ac:spMkLst>
            <pc:docMk/>
            <pc:sldMk cId="2565079434" sldId="1536"/>
            <ac:spMk id="7" creationId="{DB1408E7-43A4-7096-8F27-23B9D5BF1A6D}"/>
          </ac:spMkLst>
        </pc:spChg>
        <pc:spChg chg="mod">
          <ac:chgData name="Syed Siddiq Ahmed" userId="591d03a6-3125-4034-954e-69db84ae7849" providerId="ADAL" clId="{D05C0A25-0FDC-471B-9379-65221717756D}" dt="2024-03-04T19:28:04.079" v="221" actId="20577"/>
          <ac:spMkLst>
            <pc:docMk/>
            <pc:sldMk cId="2565079434" sldId="1536"/>
            <ac:spMk id="9" creationId="{B3123054-F934-F535-50AE-EF0CBA9707F7}"/>
          </ac:spMkLst>
        </pc:spChg>
        <pc:graphicFrameChg chg="mod modGraphic">
          <ac:chgData name="Syed Siddiq Ahmed" userId="591d03a6-3125-4034-954e-69db84ae7849" providerId="ADAL" clId="{D05C0A25-0FDC-471B-9379-65221717756D}" dt="2024-03-04T19:39:51.606" v="352" actId="207"/>
          <ac:graphicFrameMkLst>
            <pc:docMk/>
            <pc:sldMk cId="2565079434" sldId="1536"/>
            <ac:graphicFrameMk id="6" creationId="{63D16DE7-E6D4-D9BD-D505-CD68E9D3478F}"/>
          </ac:graphicFrameMkLst>
        </pc:graphicFrameChg>
      </pc:sldChg>
      <pc:sldChg chg="modSp add mod">
        <pc:chgData name="Syed Siddiq Ahmed" userId="591d03a6-3125-4034-954e-69db84ae7849" providerId="ADAL" clId="{D05C0A25-0FDC-471B-9379-65221717756D}" dt="2024-03-04T19:51:28.311" v="823"/>
        <pc:sldMkLst>
          <pc:docMk/>
          <pc:sldMk cId="1960824419" sldId="1537"/>
        </pc:sldMkLst>
        <pc:spChg chg="mod">
          <ac:chgData name="Syed Siddiq Ahmed" userId="591d03a6-3125-4034-954e-69db84ae7849" providerId="ADAL" clId="{D05C0A25-0FDC-471B-9379-65221717756D}" dt="2024-03-04T19:51:28.311" v="823"/>
          <ac:spMkLst>
            <pc:docMk/>
            <pc:sldMk cId="1960824419" sldId="1537"/>
            <ac:spMk id="7" creationId="{826B1365-60AA-4474-19BA-677DB3E32312}"/>
          </ac:spMkLst>
        </pc:spChg>
        <pc:spChg chg="mod">
          <ac:chgData name="Syed Siddiq Ahmed" userId="591d03a6-3125-4034-954e-69db84ae7849" providerId="ADAL" clId="{D05C0A25-0FDC-471B-9379-65221717756D}" dt="2024-03-04T19:44:00.726" v="371" actId="6549"/>
          <ac:spMkLst>
            <pc:docMk/>
            <pc:sldMk cId="1960824419" sldId="1537"/>
            <ac:spMk id="9" creationId="{96570C1A-B95E-41C3-CC6E-2CAABD49329B}"/>
          </ac:spMkLst>
        </pc:spChg>
        <pc:graphicFrameChg chg="mod modGraphic">
          <ac:chgData name="Syed Siddiq Ahmed" userId="591d03a6-3125-4034-954e-69db84ae7849" providerId="ADAL" clId="{D05C0A25-0FDC-471B-9379-65221717756D}" dt="2024-03-04T19:40:06.668" v="353" actId="207"/>
          <ac:graphicFrameMkLst>
            <pc:docMk/>
            <pc:sldMk cId="1960824419" sldId="1537"/>
            <ac:graphicFrameMk id="6" creationId="{A9F06F6D-2113-F6F3-170F-7250A6F4AD70}"/>
          </ac:graphicFrameMkLst>
        </pc:graphicFrameChg>
      </pc:sldChg>
      <pc:sldChg chg="modSp add mod">
        <pc:chgData name="Syed Siddiq Ahmed" userId="591d03a6-3125-4034-954e-69db84ae7849" providerId="ADAL" clId="{D05C0A25-0FDC-471B-9379-65221717756D}" dt="2024-03-04T19:51:33.919" v="824"/>
        <pc:sldMkLst>
          <pc:docMk/>
          <pc:sldMk cId="2367224244" sldId="1538"/>
        </pc:sldMkLst>
        <pc:spChg chg="mod">
          <ac:chgData name="Syed Siddiq Ahmed" userId="591d03a6-3125-4034-954e-69db84ae7849" providerId="ADAL" clId="{D05C0A25-0FDC-471B-9379-65221717756D}" dt="2024-03-04T19:51:33.919" v="824"/>
          <ac:spMkLst>
            <pc:docMk/>
            <pc:sldMk cId="2367224244" sldId="1538"/>
            <ac:spMk id="7" creationId="{AF43E8B3-0A21-E22F-FC6E-8778935B8882}"/>
          </ac:spMkLst>
        </pc:spChg>
        <pc:spChg chg="mod">
          <ac:chgData name="Syed Siddiq Ahmed" userId="591d03a6-3125-4034-954e-69db84ae7849" providerId="ADAL" clId="{D05C0A25-0FDC-471B-9379-65221717756D}" dt="2024-03-04T19:29:46.695" v="229" actId="20577"/>
          <ac:spMkLst>
            <pc:docMk/>
            <pc:sldMk cId="2367224244" sldId="1538"/>
            <ac:spMk id="9" creationId="{F540974D-DAAA-A843-8744-4C16DFFF7A55}"/>
          </ac:spMkLst>
        </pc:spChg>
        <pc:graphicFrameChg chg="mod modGraphic">
          <ac:chgData name="Syed Siddiq Ahmed" userId="591d03a6-3125-4034-954e-69db84ae7849" providerId="ADAL" clId="{D05C0A25-0FDC-471B-9379-65221717756D}" dt="2024-03-04T19:40:12.351" v="354" actId="207"/>
          <ac:graphicFrameMkLst>
            <pc:docMk/>
            <pc:sldMk cId="2367224244" sldId="1538"/>
            <ac:graphicFrameMk id="6" creationId="{C5672E5F-276C-A4B5-CC80-EF52249B5675}"/>
          </ac:graphicFrameMkLst>
        </pc:graphicFrameChg>
      </pc:sldChg>
      <pc:sldChg chg="modSp add mod ord">
        <pc:chgData name="Syed Siddiq Ahmed" userId="591d03a6-3125-4034-954e-69db84ae7849" providerId="ADAL" clId="{D05C0A25-0FDC-471B-9379-65221717756D}" dt="2024-03-04T19:51:47.500" v="827"/>
        <pc:sldMkLst>
          <pc:docMk/>
          <pc:sldMk cId="2563913820" sldId="1539"/>
        </pc:sldMkLst>
        <pc:spChg chg="mod">
          <ac:chgData name="Syed Siddiq Ahmed" userId="591d03a6-3125-4034-954e-69db84ae7849" providerId="ADAL" clId="{D05C0A25-0FDC-471B-9379-65221717756D}" dt="2024-03-04T19:51:47.500" v="827"/>
          <ac:spMkLst>
            <pc:docMk/>
            <pc:sldMk cId="2563913820" sldId="1539"/>
            <ac:spMk id="7" creationId="{51AEBA97-F772-E7A5-977F-C0C3D2AE5AA6}"/>
          </ac:spMkLst>
        </pc:spChg>
        <pc:spChg chg="mod">
          <ac:chgData name="Syed Siddiq Ahmed" userId="591d03a6-3125-4034-954e-69db84ae7849" providerId="ADAL" clId="{D05C0A25-0FDC-471B-9379-65221717756D}" dt="2024-03-04T19:45:28.831" v="502" actId="20577"/>
          <ac:spMkLst>
            <pc:docMk/>
            <pc:sldMk cId="2563913820" sldId="1539"/>
            <ac:spMk id="9" creationId="{4E3C4132-3B36-11F0-04DC-B785A0F3E551}"/>
          </ac:spMkLst>
        </pc:spChg>
        <pc:graphicFrameChg chg="mod modGraphic">
          <ac:chgData name="Syed Siddiq Ahmed" userId="591d03a6-3125-4034-954e-69db84ae7849" providerId="ADAL" clId="{D05C0A25-0FDC-471B-9379-65221717756D}" dt="2024-03-04T19:41:42.948" v="362" actId="207"/>
          <ac:graphicFrameMkLst>
            <pc:docMk/>
            <pc:sldMk cId="2563913820" sldId="1539"/>
            <ac:graphicFrameMk id="6" creationId="{8F2B4B42-92C3-AFDC-2DEE-065812C48420}"/>
          </ac:graphicFrameMkLst>
        </pc:graphicFrameChg>
      </pc:sldChg>
      <pc:sldChg chg="modSp add mod">
        <pc:chgData name="Syed Siddiq Ahmed" userId="591d03a6-3125-4034-954e-69db84ae7849" providerId="ADAL" clId="{D05C0A25-0FDC-471B-9379-65221717756D}" dt="2024-03-04T19:51:52.932" v="828"/>
        <pc:sldMkLst>
          <pc:docMk/>
          <pc:sldMk cId="3885974637" sldId="1540"/>
        </pc:sldMkLst>
        <pc:spChg chg="mod">
          <ac:chgData name="Syed Siddiq Ahmed" userId="591d03a6-3125-4034-954e-69db84ae7849" providerId="ADAL" clId="{D05C0A25-0FDC-471B-9379-65221717756D}" dt="2024-03-04T19:51:52.932" v="828"/>
          <ac:spMkLst>
            <pc:docMk/>
            <pc:sldMk cId="3885974637" sldId="1540"/>
            <ac:spMk id="7" creationId="{68EC80E7-376A-D42E-3935-264279C05053}"/>
          </ac:spMkLst>
        </pc:spChg>
        <pc:spChg chg="mod">
          <ac:chgData name="Syed Siddiq Ahmed" userId="591d03a6-3125-4034-954e-69db84ae7849" providerId="ADAL" clId="{D05C0A25-0FDC-471B-9379-65221717756D}" dt="2024-03-04T19:46:31.946" v="545" actId="20577"/>
          <ac:spMkLst>
            <pc:docMk/>
            <pc:sldMk cId="3885974637" sldId="1540"/>
            <ac:spMk id="9" creationId="{637CE9C8-B616-AD27-6DC1-B2E23BDF628A}"/>
          </ac:spMkLst>
        </pc:spChg>
        <pc:graphicFrameChg chg="mod modGraphic">
          <ac:chgData name="Syed Siddiq Ahmed" userId="591d03a6-3125-4034-954e-69db84ae7849" providerId="ADAL" clId="{D05C0A25-0FDC-471B-9379-65221717756D}" dt="2024-03-04T19:40:21.333" v="355" actId="207"/>
          <ac:graphicFrameMkLst>
            <pc:docMk/>
            <pc:sldMk cId="3885974637" sldId="1540"/>
            <ac:graphicFrameMk id="6" creationId="{BEDBDD39-BC01-0078-3B26-98860A1D1A7E}"/>
          </ac:graphicFrameMkLst>
        </pc:graphicFrameChg>
      </pc:sldChg>
      <pc:sldChg chg="addSp delSp modSp add mod">
        <pc:chgData name="Syed Siddiq Ahmed" userId="591d03a6-3125-4034-954e-69db84ae7849" providerId="ADAL" clId="{D05C0A25-0FDC-471B-9379-65221717756D}" dt="2024-03-04T19:51:59.794" v="829"/>
        <pc:sldMkLst>
          <pc:docMk/>
          <pc:sldMk cId="2192977469" sldId="1541"/>
        </pc:sldMkLst>
        <pc:spChg chg="add del mod">
          <ac:chgData name="Syed Siddiq Ahmed" userId="591d03a6-3125-4034-954e-69db84ae7849" providerId="ADAL" clId="{D05C0A25-0FDC-471B-9379-65221717756D}" dt="2024-03-04T19:46:51.301" v="550" actId="478"/>
          <ac:spMkLst>
            <pc:docMk/>
            <pc:sldMk cId="2192977469" sldId="1541"/>
            <ac:spMk id="3" creationId="{02B87759-586E-062B-67B7-71B3BCC19AD3}"/>
          </ac:spMkLst>
        </pc:spChg>
        <pc:spChg chg="mod">
          <ac:chgData name="Syed Siddiq Ahmed" userId="591d03a6-3125-4034-954e-69db84ae7849" providerId="ADAL" clId="{D05C0A25-0FDC-471B-9379-65221717756D}" dt="2024-03-04T19:51:59.794" v="829"/>
          <ac:spMkLst>
            <pc:docMk/>
            <pc:sldMk cId="2192977469" sldId="1541"/>
            <ac:spMk id="7" creationId="{17D312C7-483D-AA0A-BE57-5341589BA243}"/>
          </ac:spMkLst>
        </pc:spChg>
        <pc:spChg chg="add del mod">
          <ac:chgData name="Syed Siddiq Ahmed" userId="591d03a6-3125-4034-954e-69db84ae7849" providerId="ADAL" clId="{D05C0A25-0FDC-471B-9379-65221717756D}" dt="2024-03-04T19:46:56.051" v="551" actId="20577"/>
          <ac:spMkLst>
            <pc:docMk/>
            <pc:sldMk cId="2192977469" sldId="1541"/>
            <ac:spMk id="9" creationId="{55C8CAAD-E256-4A5B-FAAD-834D3BDE9694}"/>
          </ac:spMkLst>
        </pc:spChg>
        <pc:graphicFrameChg chg="mod modGraphic">
          <ac:chgData name="Syed Siddiq Ahmed" userId="591d03a6-3125-4034-954e-69db84ae7849" providerId="ADAL" clId="{D05C0A25-0FDC-471B-9379-65221717756D}" dt="2024-03-04T19:41:24.985" v="360" actId="207"/>
          <ac:graphicFrameMkLst>
            <pc:docMk/>
            <pc:sldMk cId="2192977469" sldId="1541"/>
            <ac:graphicFrameMk id="6" creationId="{9584CD4A-A51D-F34E-F335-7A8AC25D79D3}"/>
          </ac:graphicFrameMkLst>
        </pc:graphicFrameChg>
      </pc:sldChg>
      <pc:sldChg chg="modSp add mod">
        <pc:chgData name="Syed Siddiq Ahmed" userId="591d03a6-3125-4034-954e-69db84ae7849" providerId="ADAL" clId="{D05C0A25-0FDC-471B-9379-65221717756D}" dt="2024-03-04T19:52:04.690" v="830"/>
        <pc:sldMkLst>
          <pc:docMk/>
          <pc:sldMk cId="3795013922" sldId="1542"/>
        </pc:sldMkLst>
        <pc:spChg chg="mod">
          <ac:chgData name="Syed Siddiq Ahmed" userId="591d03a6-3125-4034-954e-69db84ae7849" providerId="ADAL" clId="{D05C0A25-0FDC-471B-9379-65221717756D}" dt="2024-03-04T19:52:04.690" v="830"/>
          <ac:spMkLst>
            <pc:docMk/>
            <pc:sldMk cId="3795013922" sldId="1542"/>
            <ac:spMk id="7" creationId="{3EA4BE0F-D004-9909-26C8-8698DF4CFFBC}"/>
          </ac:spMkLst>
        </pc:spChg>
        <pc:spChg chg="mod">
          <ac:chgData name="Syed Siddiq Ahmed" userId="591d03a6-3125-4034-954e-69db84ae7849" providerId="ADAL" clId="{D05C0A25-0FDC-471B-9379-65221717756D}" dt="2024-03-04T19:47:53.878" v="579" actId="20577"/>
          <ac:spMkLst>
            <pc:docMk/>
            <pc:sldMk cId="3795013922" sldId="1542"/>
            <ac:spMk id="9" creationId="{9B18FE8B-AC06-CF7D-FD10-447ED4C20112}"/>
          </ac:spMkLst>
        </pc:spChg>
        <pc:graphicFrameChg chg="mod modGraphic">
          <ac:chgData name="Syed Siddiq Ahmed" userId="591d03a6-3125-4034-954e-69db84ae7849" providerId="ADAL" clId="{D05C0A25-0FDC-471B-9379-65221717756D}" dt="2024-03-04T19:40:33.082" v="357" actId="207"/>
          <ac:graphicFrameMkLst>
            <pc:docMk/>
            <pc:sldMk cId="3795013922" sldId="1542"/>
            <ac:graphicFrameMk id="6" creationId="{15A3F431-5AB6-EEDB-5BE9-9CB296D484F0}"/>
          </ac:graphicFrameMkLst>
        </pc:graphicFrameChg>
      </pc:sldChg>
      <pc:sldChg chg="modSp add mod">
        <pc:chgData name="Syed Siddiq Ahmed" userId="591d03a6-3125-4034-954e-69db84ae7849" providerId="ADAL" clId="{D05C0A25-0FDC-471B-9379-65221717756D}" dt="2024-03-04T19:52:09.748" v="831"/>
        <pc:sldMkLst>
          <pc:docMk/>
          <pc:sldMk cId="2702056223" sldId="1543"/>
        </pc:sldMkLst>
        <pc:spChg chg="mod">
          <ac:chgData name="Syed Siddiq Ahmed" userId="591d03a6-3125-4034-954e-69db84ae7849" providerId="ADAL" clId="{D05C0A25-0FDC-471B-9379-65221717756D}" dt="2024-03-04T19:52:09.748" v="831"/>
          <ac:spMkLst>
            <pc:docMk/>
            <pc:sldMk cId="2702056223" sldId="1543"/>
            <ac:spMk id="7" creationId="{7729FE1F-281F-3102-E90E-753AEAFDF7B7}"/>
          </ac:spMkLst>
        </pc:spChg>
        <pc:spChg chg="mod">
          <ac:chgData name="Syed Siddiq Ahmed" userId="591d03a6-3125-4034-954e-69db84ae7849" providerId="ADAL" clId="{D05C0A25-0FDC-471B-9379-65221717756D}" dt="2024-03-04T19:49:13.622" v="761" actId="6549"/>
          <ac:spMkLst>
            <pc:docMk/>
            <pc:sldMk cId="2702056223" sldId="1543"/>
            <ac:spMk id="9" creationId="{4E7C7809-CBED-A271-0A9A-5EE62A7691AE}"/>
          </ac:spMkLst>
        </pc:spChg>
        <pc:graphicFrameChg chg="mod modGraphic">
          <ac:chgData name="Syed Siddiq Ahmed" userId="591d03a6-3125-4034-954e-69db84ae7849" providerId="ADAL" clId="{D05C0A25-0FDC-471B-9379-65221717756D}" dt="2024-03-04T19:40:40.051" v="358" actId="207"/>
          <ac:graphicFrameMkLst>
            <pc:docMk/>
            <pc:sldMk cId="2702056223" sldId="1543"/>
            <ac:graphicFrameMk id="6" creationId="{A9C4F880-CDEC-54BC-C23D-53C7DEE97572}"/>
          </ac:graphicFrameMkLst>
        </pc:graphicFrameChg>
      </pc:sldChg>
      <pc:sldChg chg="modSp add mod">
        <pc:chgData name="Syed Siddiq Ahmed" userId="591d03a6-3125-4034-954e-69db84ae7849" providerId="ADAL" clId="{D05C0A25-0FDC-471B-9379-65221717756D}" dt="2024-03-04T19:52:13.975" v="832"/>
        <pc:sldMkLst>
          <pc:docMk/>
          <pc:sldMk cId="710356556" sldId="1544"/>
        </pc:sldMkLst>
        <pc:spChg chg="mod">
          <ac:chgData name="Syed Siddiq Ahmed" userId="591d03a6-3125-4034-954e-69db84ae7849" providerId="ADAL" clId="{D05C0A25-0FDC-471B-9379-65221717756D}" dt="2024-03-04T19:52:13.975" v="832"/>
          <ac:spMkLst>
            <pc:docMk/>
            <pc:sldMk cId="710356556" sldId="1544"/>
            <ac:spMk id="7" creationId="{0B564727-F407-3DB6-35F5-487B800D0E75}"/>
          </ac:spMkLst>
        </pc:spChg>
        <pc:spChg chg="mod">
          <ac:chgData name="Syed Siddiq Ahmed" userId="591d03a6-3125-4034-954e-69db84ae7849" providerId="ADAL" clId="{D05C0A25-0FDC-471B-9379-65221717756D}" dt="2024-03-04T19:32:50.565" v="311" actId="20577"/>
          <ac:spMkLst>
            <pc:docMk/>
            <pc:sldMk cId="710356556" sldId="1544"/>
            <ac:spMk id="9" creationId="{5D3C87E9-5AE5-5CB7-9649-F0C2743D9A99}"/>
          </ac:spMkLst>
        </pc:spChg>
        <pc:graphicFrameChg chg="mod modGraphic">
          <ac:chgData name="Syed Siddiq Ahmed" userId="591d03a6-3125-4034-954e-69db84ae7849" providerId="ADAL" clId="{D05C0A25-0FDC-471B-9379-65221717756D}" dt="2024-03-04T19:41:04.084" v="359" actId="207"/>
          <ac:graphicFrameMkLst>
            <pc:docMk/>
            <pc:sldMk cId="710356556" sldId="1544"/>
            <ac:graphicFrameMk id="6" creationId="{2638F439-8FB8-31CD-E4F1-FF1C2267D633}"/>
          </ac:graphicFrameMkLst>
        </pc:graphicFrameChg>
      </pc:sldChg>
      <pc:sldChg chg="addSp delSp modSp add mod">
        <pc:chgData name="Syed Siddiq Ahmed" userId="591d03a6-3125-4034-954e-69db84ae7849" providerId="ADAL" clId="{D05C0A25-0FDC-471B-9379-65221717756D}" dt="2024-03-04T20:27:09.453" v="1144"/>
        <pc:sldMkLst>
          <pc:docMk/>
          <pc:sldMk cId="1418916636" sldId="1545"/>
        </pc:sldMkLst>
        <pc:spChg chg="mod">
          <ac:chgData name="Syed Siddiq Ahmed" userId="591d03a6-3125-4034-954e-69db84ae7849" providerId="ADAL" clId="{D05C0A25-0FDC-471B-9379-65221717756D}" dt="2024-03-04T20:27:09.453" v="1144"/>
          <ac:spMkLst>
            <pc:docMk/>
            <pc:sldMk cId="1418916636" sldId="1545"/>
            <ac:spMk id="2" creationId="{CAD5FB01-930D-F6EB-2119-256E58F317F1}"/>
          </ac:spMkLst>
        </pc:spChg>
        <pc:spChg chg="add del mod">
          <ac:chgData name="Syed Siddiq Ahmed" userId="591d03a6-3125-4034-954e-69db84ae7849" providerId="ADAL" clId="{D05C0A25-0FDC-471B-9379-65221717756D}" dt="2024-03-04T20:26:37.824" v="1138" actId="478"/>
          <ac:spMkLst>
            <pc:docMk/>
            <pc:sldMk cId="1418916636" sldId="1545"/>
            <ac:spMk id="5" creationId="{CEE328CA-0E33-E715-5FCB-039B3A0598A3}"/>
          </ac:spMkLst>
        </pc:spChg>
        <pc:spChg chg="mod">
          <ac:chgData name="Syed Siddiq Ahmed" userId="591d03a6-3125-4034-954e-69db84ae7849" providerId="ADAL" clId="{D05C0A25-0FDC-471B-9379-65221717756D}" dt="2024-03-04T20:26:38.632" v="1139"/>
          <ac:spMkLst>
            <pc:docMk/>
            <pc:sldMk cId="1418916636" sldId="1545"/>
            <ac:spMk id="8" creationId="{FBEED878-AFE0-4126-91C3-0EF117FD943B}"/>
          </ac:spMkLst>
        </pc:spChg>
        <pc:spChg chg="mod">
          <ac:chgData name="Syed Siddiq Ahmed" userId="591d03a6-3125-4034-954e-69db84ae7849" providerId="ADAL" clId="{D05C0A25-0FDC-471B-9379-65221717756D}" dt="2024-03-04T20:26:38.632" v="1139"/>
          <ac:spMkLst>
            <pc:docMk/>
            <pc:sldMk cId="1418916636" sldId="1545"/>
            <ac:spMk id="9" creationId="{BF3744F5-863D-F00A-2D42-2A9166979DDF}"/>
          </ac:spMkLst>
        </pc:spChg>
        <pc:spChg chg="mod">
          <ac:chgData name="Syed Siddiq Ahmed" userId="591d03a6-3125-4034-954e-69db84ae7849" providerId="ADAL" clId="{D05C0A25-0FDC-471B-9379-65221717756D}" dt="2024-03-04T20:26:38.632" v="1139"/>
          <ac:spMkLst>
            <pc:docMk/>
            <pc:sldMk cId="1418916636" sldId="1545"/>
            <ac:spMk id="11" creationId="{961AE06E-AFA9-EC0A-AF37-551ED3A9147E}"/>
          </ac:spMkLst>
        </pc:spChg>
        <pc:spChg chg="mod">
          <ac:chgData name="Syed Siddiq Ahmed" userId="591d03a6-3125-4034-954e-69db84ae7849" providerId="ADAL" clId="{D05C0A25-0FDC-471B-9379-65221717756D}" dt="2024-03-04T20:26:38.632" v="1139"/>
          <ac:spMkLst>
            <pc:docMk/>
            <pc:sldMk cId="1418916636" sldId="1545"/>
            <ac:spMk id="12" creationId="{B7C8F48F-DC44-4F5D-A631-72C21463C6E9}"/>
          </ac:spMkLst>
        </pc:spChg>
        <pc:spChg chg="mod">
          <ac:chgData name="Syed Siddiq Ahmed" userId="591d03a6-3125-4034-954e-69db84ae7849" providerId="ADAL" clId="{D05C0A25-0FDC-471B-9379-65221717756D}" dt="2024-03-04T20:26:38.632" v="1139"/>
          <ac:spMkLst>
            <pc:docMk/>
            <pc:sldMk cId="1418916636" sldId="1545"/>
            <ac:spMk id="14" creationId="{52F7E274-AFF2-F3CC-8FAA-9811C74AE91C}"/>
          </ac:spMkLst>
        </pc:spChg>
        <pc:spChg chg="mod">
          <ac:chgData name="Syed Siddiq Ahmed" userId="591d03a6-3125-4034-954e-69db84ae7849" providerId="ADAL" clId="{D05C0A25-0FDC-471B-9379-65221717756D}" dt="2024-03-04T20:26:38.632" v="1139"/>
          <ac:spMkLst>
            <pc:docMk/>
            <pc:sldMk cId="1418916636" sldId="1545"/>
            <ac:spMk id="15" creationId="{100D4882-CC2D-7BFB-7367-2C51964A2F5A}"/>
          </ac:spMkLst>
        </pc:spChg>
        <pc:spChg chg="mod">
          <ac:chgData name="Syed Siddiq Ahmed" userId="591d03a6-3125-4034-954e-69db84ae7849" providerId="ADAL" clId="{D05C0A25-0FDC-471B-9379-65221717756D}" dt="2024-03-04T20:26:38.632" v="1139"/>
          <ac:spMkLst>
            <pc:docMk/>
            <pc:sldMk cId="1418916636" sldId="1545"/>
            <ac:spMk id="17" creationId="{DE45AB56-9768-B482-EE77-1B75A0A8698E}"/>
          </ac:spMkLst>
        </pc:spChg>
        <pc:spChg chg="mod">
          <ac:chgData name="Syed Siddiq Ahmed" userId="591d03a6-3125-4034-954e-69db84ae7849" providerId="ADAL" clId="{D05C0A25-0FDC-471B-9379-65221717756D}" dt="2024-03-04T20:26:38.632" v="1139"/>
          <ac:spMkLst>
            <pc:docMk/>
            <pc:sldMk cId="1418916636" sldId="1545"/>
            <ac:spMk id="18" creationId="{8B2E5410-116E-9322-B6A1-F7C1B161FEF1}"/>
          </ac:spMkLst>
        </pc:spChg>
        <pc:spChg chg="mod">
          <ac:chgData name="Syed Siddiq Ahmed" userId="591d03a6-3125-4034-954e-69db84ae7849" providerId="ADAL" clId="{D05C0A25-0FDC-471B-9379-65221717756D}" dt="2024-03-04T20:26:54.811" v="1142"/>
          <ac:spMkLst>
            <pc:docMk/>
            <pc:sldMk cId="1418916636" sldId="1545"/>
            <ac:spMk id="20" creationId="{9E115414-6272-0A3E-B156-DE2106C0BE59}"/>
          </ac:spMkLst>
        </pc:spChg>
        <pc:spChg chg="mod">
          <ac:chgData name="Syed Siddiq Ahmed" userId="591d03a6-3125-4034-954e-69db84ae7849" providerId="ADAL" clId="{D05C0A25-0FDC-471B-9379-65221717756D}" dt="2024-03-04T20:26:54.811" v="1142"/>
          <ac:spMkLst>
            <pc:docMk/>
            <pc:sldMk cId="1418916636" sldId="1545"/>
            <ac:spMk id="21" creationId="{F1023984-C9BB-21B6-C433-999428763A54}"/>
          </ac:spMkLst>
        </pc:spChg>
        <pc:spChg chg="mod">
          <ac:chgData name="Syed Siddiq Ahmed" userId="591d03a6-3125-4034-954e-69db84ae7849" providerId="ADAL" clId="{D05C0A25-0FDC-471B-9379-65221717756D}" dt="2024-03-04T20:26:54.811" v="1142"/>
          <ac:spMkLst>
            <pc:docMk/>
            <pc:sldMk cId="1418916636" sldId="1545"/>
            <ac:spMk id="23" creationId="{162DE149-20AB-2E13-BF67-5F46C30DF459}"/>
          </ac:spMkLst>
        </pc:spChg>
        <pc:spChg chg="mod">
          <ac:chgData name="Syed Siddiq Ahmed" userId="591d03a6-3125-4034-954e-69db84ae7849" providerId="ADAL" clId="{D05C0A25-0FDC-471B-9379-65221717756D}" dt="2024-03-04T20:26:54.811" v="1142"/>
          <ac:spMkLst>
            <pc:docMk/>
            <pc:sldMk cId="1418916636" sldId="1545"/>
            <ac:spMk id="24" creationId="{C9F89499-B9AE-52F3-9BAB-52ECFCF548AB}"/>
          </ac:spMkLst>
        </pc:spChg>
        <pc:spChg chg="mod">
          <ac:chgData name="Syed Siddiq Ahmed" userId="591d03a6-3125-4034-954e-69db84ae7849" providerId="ADAL" clId="{D05C0A25-0FDC-471B-9379-65221717756D}" dt="2024-03-04T20:26:54.811" v="1142"/>
          <ac:spMkLst>
            <pc:docMk/>
            <pc:sldMk cId="1418916636" sldId="1545"/>
            <ac:spMk id="26" creationId="{C6BBBD7A-C9A5-E0E0-4EFB-74E3EA0DF68B}"/>
          </ac:spMkLst>
        </pc:spChg>
        <pc:spChg chg="mod">
          <ac:chgData name="Syed Siddiq Ahmed" userId="591d03a6-3125-4034-954e-69db84ae7849" providerId="ADAL" clId="{D05C0A25-0FDC-471B-9379-65221717756D}" dt="2024-03-04T20:26:54.811" v="1142"/>
          <ac:spMkLst>
            <pc:docMk/>
            <pc:sldMk cId="1418916636" sldId="1545"/>
            <ac:spMk id="27" creationId="{E12F93F3-DD0C-FDC1-2C7B-108344AD968F}"/>
          </ac:spMkLst>
        </pc:spChg>
        <pc:spChg chg="mod">
          <ac:chgData name="Syed Siddiq Ahmed" userId="591d03a6-3125-4034-954e-69db84ae7849" providerId="ADAL" clId="{D05C0A25-0FDC-471B-9379-65221717756D}" dt="2024-03-04T20:26:54.811" v="1142"/>
          <ac:spMkLst>
            <pc:docMk/>
            <pc:sldMk cId="1418916636" sldId="1545"/>
            <ac:spMk id="29" creationId="{C405CB63-DDEB-C61C-B709-A4F976E9EB59}"/>
          </ac:spMkLst>
        </pc:spChg>
        <pc:spChg chg="mod">
          <ac:chgData name="Syed Siddiq Ahmed" userId="591d03a6-3125-4034-954e-69db84ae7849" providerId="ADAL" clId="{D05C0A25-0FDC-471B-9379-65221717756D}" dt="2024-03-04T20:26:54.811" v="1142"/>
          <ac:spMkLst>
            <pc:docMk/>
            <pc:sldMk cId="1418916636" sldId="1545"/>
            <ac:spMk id="30" creationId="{81404E5F-6A71-BF48-5F00-424197051595}"/>
          </ac:spMkLst>
        </pc:spChg>
        <pc:spChg chg="mod">
          <ac:chgData name="Syed Siddiq Ahmed" userId="591d03a6-3125-4034-954e-69db84ae7849" providerId="ADAL" clId="{D05C0A25-0FDC-471B-9379-65221717756D}" dt="2024-03-04T20:26:54.811" v="1142"/>
          <ac:spMkLst>
            <pc:docMk/>
            <pc:sldMk cId="1418916636" sldId="1545"/>
            <ac:spMk id="32" creationId="{06B1051C-FA43-FADA-5A73-F237126F05F6}"/>
          </ac:spMkLst>
        </pc:spChg>
        <pc:spChg chg="mod">
          <ac:chgData name="Syed Siddiq Ahmed" userId="591d03a6-3125-4034-954e-69db84ae7849" providerId="ADAL" clId="{D05C0A25-0FDC-471B-9379-65221717756D}" dt="2024-03-04T20:26:54.811" v="1142"/>
          <ac:spMkLst>
            <pc:docMk/>
            <pc:sldMk cId="1418916636" sldId="1545"/>
            <ac:spMk id="33" creationId="{195A28C1-1B6F-A092-C40B-2F8CD5F2C61E}"/>
          </ac:spMkLst>
        </pc:spChg>
        <pc:grpChg chg="add mod">
          <ac:chgData name="Syed Siddiq Ahmed" userId="591d03a6-3125-4034-954e-69db84ae7849" providerId="ADAL" clId="{D05C0A25-0FDC-471B-9379-65221717756D}" dt="2024-03-04T20:26:46.367" v="1141" actId="1076"/>
          <ac:grpSpMkLst>
            <pc:docMk/>
            <pc:sldMk cId="1418916636" sldId="1545"/>
            <ac:grpSpMk id="7" creationId="{B9F6D68D-B036-FFBE-6440-8376C6833ABF}"/>
          </ac:grpSpMkLst>
        </pc:grpChg>
        <pc:grpChg chg="add mod">
          <ac:chgData name="Syed Siddiq Ahmed" userId="591d03a6-3125-4034-954e-69db84ae7849" providerId="ADAL" clId="{D05C0A25-0FDC-471B-9379-65221717756D}" dt="2024-03-04T20:26:46.367" v="1141" actId="1076"/>
          <ac:grpSpMkLst>
            <pc:docMk/>
            <pc:sldMk cId="1418916636" sldId="1545"/>
            <ac:grpSpMk id="10" creationId="{F5D5CC0F-67B6-75C8-D308-BFB26BA3C5E6}"/>
          </ac:grpSpMkLst>
        </pc:grpChg>
        <pc:grpChg chg="add mod">
          <ac:chgData name="Syed Siddiq Ahmed" userId="591d03a6-3125-4034-954e-69db84ae7849" providerId="ADAL" clId="{D05C0A25-0FDC-471B-9379-65221717756D}" dt="2024-03-04T20:26:46.367" v="1141" actId="1076"/>
          <ac:grpSpMkLst>
            <pc:docMk/>
            <pc:sldMk cId="1418916636" sldId="1545"/>
            <ac:grpSpMk id="13" creationId="{B0170E5D-E9B0-2AF6-C165-0952E3D97E9F}"/>
          </ac:grpSpMkLst>
        </pc:grpChg>
        <pc:grpChg chg="add mod">
          <ac:chgData name="Syed Siddiq Ahmed" userId="591d03a6-3125-4034-954e-69db84ae7849" providerId="ADAL" clId="{D05C0A25-0FDC-471B-9379-65221717756D}" dt="2024-03-04T20:26:46.367" v="1141" actId="1076"/>
          <ac:grpSpMkLst>
            <pc:docMk/>
            <pc:sldMk cId="1418916636" sldId="1545"/>
            <ac:grpSpMk id="16" creationId="{A8D5A423-86AB-746F-7C24-BA32E593FF38}"/>
          </ac:grpSpMkLst>
        </pc:grpChg>
        <pc:grpChg chg="add mod">
          <ac:chgData name="Syed Siddiq Ahmed" userId="591d03a6-3125-4034-954e-69db84ae7849" providerId="ADAL" clId="{D05C0A25-0FDC-471B-9379-65221717756D}" dt="2024-03-04T20:27:00.087" v="1143" actId="1076"/>
          <ac:grpSpMkLst>
            <pc:docMk/>
            <pc:sldMk cId="1418916636" sldId="1545"/>
            <ac:grpSpMk id="19" creationId="{E8F574AD-54E4-8C36-0B63-6D48E881BCDE}"/>
          </ac:grpSpMkLst>
        </pc:grpChg>
        <pc:grpChg chg="add mod">
          <ac:chgData name="Syed Siddiq Ahmed" userId="591d03a6-3125-4034-954e-69db84ae7849" providerId="ADAL" clId="{D05C0A25-0FDC-471B-9379-65221717756D}" dt="2024-03-04T20:27:00.087" v="1143" actId="1076"/>
          <ac:grpSpMkLst>
            <pc:docMk/>
            <pc:sldMk cId="1418916636" sldId="1545"/>
            <ac:grpSpMk id="22" creationId="{C3064C8B-88D2-F29B-9A9E-8E4D360EA222}"/>
          </ac:grpSpMkLst>
        </pc:grpChg>
        <pc:grpChg chg="add mod">
          <ac:chgData name="Syed Siddiq Ahmed" userId="591d03a6-3125-4034-954e-69db84ae7849" providerId="ADAL" clId="{D05C0A25-0FDC-471B-9379-65221717756D}" dt="2024-03-04T20:27:00.087" v="1143" actId="1076"/>
          <ac:grpSpMkLst>
            <pc:docMk/>
            <pc:sldMk cId="1418916636" sldId="1545"/>
            <ac:grpSpMk id="25" creationId="{3AAFEC61-E623-4F1B-1559-08C408F80E47}"/>
          </ac:grpSpMkLst>
        </pc:grpChg>
        <pc:grpChg chg="add mod">
          <ac:chgData name="Syed Siddiq Ahmed" userId="591d03a6-3125-4034-954e-69db84ae7849" providerId="ADAL" clId="{D05C0A25-0FDC-471B-9379-65221717756D}" dt="2024-03-04T20:27:00.087" v="1143" actId="1076"/>
          <ac:grpSpMkLst>
            <pc:docMk/>
            <pc:sldMk cId="1418916636" sldId="1545"/>
            <ac:grpSpMk id="28" creationId="{AD3023A6-17C3-C6B0-519E-CBBB94161BA8}"/>
          </ac:grpSpMkLst>
        </pc:grpChg>
        <pc:grpChg chg="add mod">
          <ac:chgData name="Syed Siddiq Ahmed" userId="591d03a6-3125-4034-954e-69db84ae7849" providerId="ADAL" clId="{D05C0A25-0FDC-471B-9379-65221717756D}" dt="2024-03-04T20:27:00.087" v="1143" actId="1076"/>
          <ac:grpSpMkLst>
            <pc:docMk/>
            <pc:sldMk cId="1418916636" sldId="1545"/>
            <ac:grpSpMk id="31" creationId="{84C0A7DF-CC27-B7C5-C1E5-3F032041E5A1}"/>
          </ac:grpSpMkLst>
        </pc:grpChg>
        <pc:graphicFrameChg chg="del">
          <ac:chgData name="Syed Siddiq Ahmed" userId="591d03a6-3125-4034-954e-69db84ae7849" providerId="ADAL" clId="{D05C0A25-0FDC-471B-9379-65221717756D}" dt="2024-03-04T20:26:35.904" v="1137" actId="478"/>
          <ac:graphicFrameMkLst>
            <pc:docMk/>
            <pc:sldMk cId="1418916636" sldId="1545"/>
            <ac:graphicFrameMk id="6" creationId="{9BB21992-816B-838F-7D5D-6425699AF044}"/>
          </ac:graphicFrameMkLst>
        </pc:graphicFrameChg>
      </pc:sldChg>
      <pc:sldChg chg="addSp delSp modSp add mod">
        <pc:chgData name="Syed Siddiq Ahmed" userId="591d03a6-3125-4034-954e-69db84ae7849" providerId="ADAL" clId="{D05C0A25-0FDC-471B-9379-65221717756D}" dt="2024-03-04T20:28:48.322" v="1182" actId="6549"/>
        <pc:sldMkLst>
          <pc:docMk/>
          <pc:sldMk cId="576582091" sldId="1546"/>
        </pc:sldMkLst>
        <pc:spChg chg="mod">
          <ac:chgData name="Syed Siddiq Ahmed" userId="591d03a6-3125-4034-954e-69db84ae7849" providerId="ADAL" clId="{D05C0A25-0FDC-471B-9379-65221717756D}" dt="2024-03-04T20:28:48.322" v="1182" actId="6549"/>
          <ac:spMkLst>
            <pc:docMk/>
            <pc:sldMk cId="576582091" sldId="1546"/>
            <ac:spMk id="2" creationId="{EED931CF-14DA-7822-2506-927AF29688E4}"/>
          </ac:spMkLst>
        </pc:spChg>
        <pc:spChg chg="add mod">
          <ac:chgData name="Syed Siddiq Ahmed" userId="591d03a6-3125-4034-954e-69db84ae7849" providerId="ADAL" clId="{D05C0A25-0FDC-471B-9379-65221717756D}" dt="2024-03-04T20:28:35.575" v="1151" actId="1076"/>
          <ac:spMkLst>
            <pc:docMk/>
            <pc:sldMk cId="576582091" sldId="1546"/>
            <ac:spMk id="4" creationId="{B564AE13-4A04-038C-2878-92F5589D4FB5}"/>
          </ac:spMkLst>
        </pc:spChg>
        <pc:spChg chg="add mod">
          <ac:chgData name="Syed Siddiq Ahmed" userId="591d03a6-3125-4034-954e-69db84ae7849" providerId="ADAL" clId="{D05C0A25-0FDC-471B-9379-65221717756D}" dt="2024-03-04T20:28:35.575" v="1151" actId="1076"/>
          <ac:spMkLst>
            <pc:docMk/>
            <pc:sldMk cId="576582091" sldId="1546"/>
            <ac:spMk id="13" creationId="{6E012D06-60FA-EFD2-9BEF-ABE72AE1A15E}"/>
          </ac:spMkLst>
        </pc:spChg>
        <pc:grpChg chg="del">
          <ac:chgData name="Syed Siddiq Ahmed" userId="591d03a6-3125-4034-954e-69db84ae7849" providerId="ADAL" clId="{D05C0A25-0FDC-471B-9379-65221717756D}" dt="2024-03-04T20:28:30.581" v="1149" actId="478"/>
          <ac:grpSpMkLst>
            <pc:docMk/>
            <pc:sldMk cId="576582091" sldId="1546"/>
            <ac:grpSpMk id="19" creationId="{BE20C330-9B21-5C22-A795-E05823E94E26}"/>
          </ac:grpSpMkLst>
        </pc:grpChg>
        <pc:grpChg chg="del">
          <ac:chgData name="Syed Siddiq Ahmed" userId="591d03a6-3125-4034-954e-69db84ae7849" providerId="ADAL" clId="{D05C0A25-0FDC-471B-9379-65221717756D}" dt="2024-03-04T20:28:30.581" v="1149" actId="478"/>
          <ac:grpSpMkLst>
            <pc:docMk/>
            <pc:sldMk cId="576582091" sldId="1546"/>
            <ac:grpSpMk id="22" creationId="{F854BF5B-06EA-DEDB-3032-C5C6CA119E61}"/>
          </ac:grpSpMkLst>
        </pc:grpChg>
        <pc:grpChg chg="del">
          <ac:chgData name="Syed Siddiq Ahmed" userId="591d03a6-3125-4034-954e-69db84ae7849" providerId="ADAL" clId="{D05C0A25-0FDC-471B-9379-65221717756D}" dt="2024-03-04T20:28:30.581" v="1149" actId="478"/>
          <ac:grpSpMkLst>
            <pc:docMk/>
            <pc:sldMk cId="576582091" sldId="1546"/>
            <ac:grpSpMk id="25" creationId="{55A6B352-48E8-6737-A3B4-8CC7B1672150}"/>
          </ac:grpSpMkLst>
        </pc:grpChg>
        <pc:grpChg chg="del">
          <ac:chgData name="Syed Siddiq Ahmed" userId="591d03a6-3125-4034-954e-69db84ae7849" providerId="ADAL" clId="{D05C0A25-0FDC-471B-9379-65221717756D}" dt="2024-03-04T20:28:30.581" v="1149" actId="478"/>
          <ac:grpSpMkLst>
            <pc:docMk/>
            <pc:sldMk cId="576582091" sldId="1546"/>
            <ac:grpSpMk id="28" creationId="{6EB35B26-FE1E-DB0E-F37E-B5719EA4D689}"/>
          </ac:grpSpMkLst>
        </pc:grpChg>
        <pc:grpChg chg="del">
          <ac:chgData name="Syed Siddiq Ahmed" userId="591d03a6-3125-4034-954e-69db84ae7849" providerId="ADAL" clId="{D05C0A25-0FDC-471B-9379-65221717756D}" dt="2024-03-04T20:28:30.581" v="1149" actId="478"/>
          <ac:grpSpMkLst>
            <pc:docMk/>
            <pc:sldMk cId="576582091" sldId="1546"/>
            <ac:grpSpMk id="31" creationId="{3D77C748-A7F8-BDB3-9F55-1A388A82AC9C}"/>
          </ac:grpSpMkLst>
        </pc:grpChg>
        <pc:picChg chg="add mod">
          <ac:chgData name="Syed Siddiq Ahmed" userId="591d03a6-3125-4034-954e-69db84ae7849" providerId="ADAL" clId="{D05C0A25-0FDC-471B-9379-65221717756D}" dt="2024-03-04T20:28:35.575" v="1151" actId="1076"/>
          <ac:picMkLst>
            <pc:docMk/>
            <pc:sldMk cId="576582091" sldId="1546"/>
            <ac:picMk id="5" creationId="{954B2A56-3E62-0EB4-FD04-D1C6E5D2B009}"/>
          </ac:picMkLst>
        </pc:picChg>
        <pc:picChg chg="add mod">
          <ac:chgData name="Syed Siddiq Ahmed" userId="591d03a6-3125-4034-954e-69db84ae7849" providerId="ADAL" clId="{D05C0A25-0FDC-471B-9379-65221717756D}" dt="2024-03-04T20:28:35.575" v="1151" actId="1076"/>
          <ac:picMkLst>
            <pc:docMk/>
            <pc:sldMk cId="576582091" sldId="1546"/>
            <ac:picMk id="6" creationId="{F1D7D613-AFA5-6AE0-4CFF-CAD3D82DA321}"/>
          </ac:picMkLst>
        </pc:picChg>
        <pc:picChg chg="add mod">
          <ac:chgData name="Syed Siddiq Ahmed" userId="591d03a6-3125-4034-954e-69db84ae7849" providerId="ADAL" clId="{D05C0A25-0FDC-471B-9379-65221717756D}" dt="2024-03-04T20:28:35.575" v="1151" actId="1076"/>
          <ac:picMkLst>
            <pc:docMk/>
            <pc:sldMk cId="576582091" sldId="1546"/>
            <ac:picMk id="7" creationId="{CCC4423D-D57A-66DB-8C9D-A4E26B21CDD1}"/>
          </ac:picMkLst>
        </pc:picChg>
        <pc:picChg chg="add mod">
          <ac:chgData name="Syed Siddiq Ahmed" userId="591d03a6-3125-4034-954e-69db84ae7849" providerId="ADAL" clId="{D05C0A25-0FDC-471B-9379-65221717756D}" dt="2024-03-04T20:28:35.575" v="1151" actId="1076"/>
          <ac:picMkLst>
            <pc:docMk/>
            <pc:sldMk cId="576582091" sldId="1546"/>
            <ac:picMk id="8" creationId="{FA143F39-D72E-EFF1-616C-5DBD363F07B5}"/>
          </ac:picMkLst>
        </pc:picChg>
        <pc:picChg chg="add mod">
          <ac:chgData name="Syed Siddiq Ahmed" userId="591d03a6-3125-4034-954e-69db84ae7849" providerId="ADAL" clId="{D05C0A25-0FDC-471B-9379-65221717756D}" dt="2024-03-04T20:28:35.575" v="1151" actId="1076"/>
          <ac:picMkLst>
            <pc:docMk/>
            <pc:sldMk cId="576582091" sldId="1546"/>
            <ac:picMk id="9" creationId="{386F7704-F9B7-4F81-337B-EC076042CA4C}"/>
          </ac:picMkLst>
        </pc:picChg>
        <pc:picChg chg="add mod">
          <ac:chgData name="Syed Siddiq Ahmed" userId="591d03a6-3125-4034-954e-69db84ae7849" providerId="ADAL" clId="{D05C0A25-0FDC-471B-9379-65221717756D}" dt="2024-03-04T20:28:35.575" v="1151" actId="1076"/>
          <ac:picMkLst>
            <pc:docMk/>
            <pc:sldMk cId="576582091" sldId="1546"/>
            <ac:picMk id="10" creationId="{61FB03C6-C321-5749-D7EB-1DED1C2904B9}"/>
          </ac:picMkLst>
        </pc:picChg>
        <pc:picChg chg="add mod">
          <ac:chgData name="Syed Siddiq Ahmed" userId="591d03a6-3125-4034-954e-69db84ae7849" providerId="ADAL" clId="{D05C0A25-0FDC-471B-9379-65221717756D}" dt="2024-03-04T20:28:35.575" v="1151" actId="1076"/>
          <ac:picMkLst>
            <pc:docMk/>
            <pc:sldMk cId="576582091" sldId="1546"/>
            <ac:picMk id="11" creationId="{2FC643A7-3FAA-F32E-9B5F-AA1E42FA13BB}"/>
          </ac:picMkLst>
        </pc:picChg>
        <pc:picChg chg="add mod">
          <ac:chgData name="Syed Siddiq Ahmed" userId="591d03a6-3125-4034-954e-69db84ae7849" providerId="ADAL" clId="{D05C0A25-0FDC-471B-9379-65221717756D}" dt="2024-03-04T20:28:35.575" v="1151" actId="1076"/>
          <ac:picMkLst>
            <pc:docMk/>
            <pc:sldMk cId="576582091" sldId="1546"/>
            <ac:picMk id="12" creationId="{79CC56A9-7649-0839-1CB9-CE69F686F2EA}"/>
          </ac:picMkLst>
        </pc:picChg>
        <pc:picChg chg="add mod">
          <ac:chgData name="Syed Siddiq Ahmed" userId="591d03a6-3125-4034-954e-69db84ae7849" providerId="ADAL" clId="{D05C0A25-0FDC-471B-9379-65221717756D}" dt="2024-03-04T20:28:35.575" v="1151" actId="1076"/>
          <ac:picMkLst>
            <pc:docMk/>
            <pc:sldMk cId="576582091" sldId="1546"/>
            <ac:picMk id="14" creationId="{5EDF68EB-215F-783F-688D-850A222B02B0}"/>
          </ac:picMkLst>
        </pc:picChg>
        <pc:picChg chg="add mod">
          <ac:chgData name="Syed Siddiq Ahmed" userId="591d03a6-3125-4034-954e-69db84ae7849" providerId="ADAL" clId="{D05C0A25-0FDC-471B-9379-65221717756D}" dt="2024-03-04T20:28:35.575" v="1151" actId="1076"/>
          <ac:picMkLst>
            <pc:docMk/>
            <pc:sldMk cId="576582091" sldId="1546"/>
            <ac:picMk id="15" creationId="{DDE8FEBE-1549-10C0-1108-2727D03C15AB}"/>
          </ac:picMkLst>
        </pc:picChg>
      </pc:sldChg>
      <pc:sldChg chg="addSp delSp modSp add del mod">
        <pc:chgData name="Syed Siddiq Ahmed" userId="591d03a6-3125-4034-954e-69db84ae7849" providerId="ADAL" clId="{D05C0A25-0FDC-471B-9379-65221717756D}" dt="2024-03-04T20:39:33.043" v="1242" actId="47"/>
        <pc:sldMkLst>
          <pc:docMk/>
          <pc:sldMk cId="1502338749" sldId="1547"/>
        </pc:sldMkLst>
        <pc:spChg chg="mod">
          <ac:chgData name="Syed Siddiq Ahmed" userId="591d03a6-3125-4034-954e-69db84ae7849" providerId="ADAL" clId="{D05C0A25-0FDC-471B-9379-65221717756D}" dt="2024-03-04T20:33:34.301" v="1236" actId="6549"/>
          <ac:spMkLst>
            <pc:docMk/>
            <pc:sldMk cId="1502338749" sldId="1547"/>
            <ac:spMk id="2" creationId="{03F857C2-1613-8D89-C751-3C6B618028B5}"/>
          </ac:spMkLst>
        </pc:spChg>
        <pc:spChg chg="add mod">
          <ac:chgData name="Syed Siddiq Ahmed" userId="591d03a6-3125-4034-954e-69db84ae7849" providerId="ADAL" clId="{D05C0A25-0FDC-471B-9379-65221717756D}" dt="2024-03-04T20:33:18.571" v="1234"/>
          <ac:spMkLst>
            <pc:docMk/>
            <pc:sldMk cId="1502338749" sldId="1547"/>
            <ac:spMk id="3" creationId="{56AB163D-CFA9-6516-39DE-374474A9C8E3}"/>
          </ac:spMkLst>
        </pc:spChg>
        <pc:spChg chg="add mod">
          <ac:chgData name="Syed Siddiq Ahmed" userId="591d03a6-3125-4034-954e-69db84ae7849" providerId="ADAL" clId="{D05C0A25-0FDC-471B-9379-65221717756D}" dt="2024-03-04T20:33:18.571" v="1234"/>
          <ac:spMkLst>
            <pc:docMk/>
            <pc:sldMk cId="1502338749" sldId="1547"/>
            <ac:spMk id="5" creationId="{B98D8506-F1A8-D8EB-B95F-2838CA1B5C73}"/>
          </ac:spMkLst>
        </pc:spChg>
        <pc:spChg chg="add mod">
          <ac:chgData name="Syed Siddiq Ahmed" userId="591d03a6-3125-4034-954e-69db84ae7849" providerId="ADAL" clId="{D05C0A25-0FDC-471B-9379-65221717756D}" dt="2024-03-04T20:33:25.877" v="1235"/>
          <ac:spMkLst>
            <pc:docMk/>
            <pc:sldMk cId="1502338749" sldId="1547"/>
            <ac:spMk id="7" creationId="{13E53FB8-5EAB-EED4-1B9A-8A0278A7D10B}"/>
          </ac:spMkLst>
        </pc:spChg>
        <pc:spChg chg="add mod">
          <ac:chgData name="Syed Siddiq Ahmed" userId="591d03a6-3125-4034-954e-69db84ae7849" providerId="ADAL" clId="{D05C0A25-0FDC-471B-9379-65221717756D}" dt="2024-03-04T20:33:25.877" v="1235"/>
          <ac:spMkLst>
            <pc:docMk/>
            <pc:sldMk cId="1502338749" sldId="1547"/>
            <ac:spMk id="9" creationId="{4A193D54-C118-FABC-976D-30652208C85C}"/>
          </ac:spMkLst>
        </pc:spChg>
        <pc:graphicFrameChg chg="del modGraphic">
          <ac:chgData name="Syed Siddiq Ahmed" userId="591d03a6-3125-4034-954e-69db84ae7849" providerId="ADAL" clId="{D05C0A25-0FDC-471B-9379-65221717756D}" dt="2024-03-04T20:33:15.483" v="1232" actId="478"/>
          <ac:graphicFrameMkLst>
            <pc:docMk/>
            <pc:sldMk cId="1502338749" sldId="1547"/>
            <ac:graphicFrameMk id="8" creationId="{6D49B5AA-0B5A-F52C-75BA-A186A02FD4F4}"/>
          </ac:graphicFrameMkLst>
        </pc:graphicFrameChg>
      </pc:sldChg>
      <pc:sldChg chg="new ord">
        <pc:chgData name="Syed Siddiq Ahmed" userId="591d03a6-3125-4034-954e-69db84ae7849" providerId="ADAL" clId="{D05C0A25-0FDC-471B-9379-65221717756D}" dt="2024-03-04T20:33:45.775" v="1239"/>
        <pc:sldMkLst>
          <pc:docMk/>
          <pc:sldMk cId="3437475291" sldId="1548"/>
        </pc:sldMkLst>
      </pc:sldChg>
      <pc:sldChg chg="new del">
        <pc:chgData name="Syed Siddiq Ahmed" userId="591d03a6-3125-4034-954e-69db84ae7849" providerId="ADAL" clId="{D05C0A25-0FDC-471B-9379-65221717756D}" dt="2024-03-04T20:34:06.683" v="1241" actId="47"/>
        <pc:sldMkLst>
          <pc:docMk/>
          <pc:sldMk cId="3369436590" sldId="1549"/>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7423D5E-23F4-5441-A866-77E78E91D447}" type="doc">
      <dgm:prSet loTypeId="urn:microsoft.com/office/officeart/2005/8/layout/chevron2" loCatId="" qsTypeId="urn:microsoft.com/office/officeart/2005/8/quickstyle/simple3" qsCatId="simple" csTypeId="urn:microsoft.com/office/officeart/2005/8/colors/colorful1" csCatId="colorful" phldr="1"/>
      <dgm:spPr/>
      <dgm:t>
        <a:bodyPr/>
        <a:lstStyle/>
        <a:p>
          <a:endParaRPr lang="en-GB"/>
        </a:p>
      </dgm:t>
    </dgm:pt>
    <dgm:pt modelId="{386CDDE2-DC2C-F64A-B76D-8543969D52BC}">
      <dgm:prSet phldrT="[Text]" custT="1"/>
      <dgm:spPr/>
      <dgm:t>
        <a:bodyPr/>
        <a:lstStyle/>
        <a:p>
          <a:r>
            <a:rPr lang="en-US" sz="2800"/>
            <a:t>1</a:t>
          </a:r>
          <a:endParaRPr lang="en-GB" sz="2800" dirty="0"/>
        </a:p>
      </dgm:t>
    </dgm:pt>
    <dgm:pt modelId="{F5A68B27-B3B1-214A-BA96-88577D198B8B}" type="parTrans" cxnId="{1A3E7626-601C-A542-9F0A-AEFB6CF26377}">
      <dgm:prSet/>
      <dgm:spPr/>
      <dgm:t>
        <a:bodyPr/>
        <a:lstStyle/>
        <a:p>
          <a:endParaRPr lang="en-GB" sz="3200"/>
        </a:p>
      </dgm:t>
    </dgm:pt>
    <dgm:pt modelId="{1065FD7D-832B-6246-8FC7-6FF89F635062}" type="sibTrans" cxnId="{1A3E7626-601C-A542-9F0A-AEFB6CF26377}">
      <dgm:prSet/>
      <dgm:spPr/>
      <dgm:t>
        <a:bodyPr/>
        <a:lstStyle/>
        <a:p>
          <a:endParaRPr lang="en-GB" sz="3200"/>
        </a:p>
      </dgm:t>
    </dgm:pt>
    <dgm:pt modelId="{11FDC74A-0F2E-3B43-A810-1D916EB1182B}">
      <dgm:prSet custT="1"/>
      <dgm:spPr/>
      <dgm:t>
        <a:bodyPr/>
        <a:lstStyle/>
        <a:p>
          <a:r>
            <a:rPr lang="en-US" sz="2800" dirty="0"/>
            <a:t>2</a:t>
          </a:r>
        </a:p>
      </dgm:t>
    </dgm:pt>
    <dgm:pt modelId="{E106536E-31FC-EC4B-9EC9-368D3608F796}" type="parTrans" cxnId="{9086C43A-8EB8-E94E-8583-CEF106D376B9}">
      <dgm:prSet/>
      <dgm:spPr/>
      <dgm:t>
        <a:bodyPr/>
        <a:lstStyle/>
        <a:p>
          <a:endParaRPr lang="en-GB" sz="3200"/>
        </a:p>
      </dgm:t>
    </dgm:pt>
    <dgm:pt modelId="{83573DD7-00DF-CB47-A527-6DDCCE7E07EF}" type="sibTrans" cxnId="{9086C43A-8EB8-E94E-8583-CEF106D376B9}">
      <dgm:prSet/>
      <dgm:spPr/>
      <dgm:t>
        <a:bodyPr/>
        <a:lstStyle/>
        <a:p>
          <a:endParaRPr lang="en-GB" sz="3200"/>
        </a:p>
      </dgm:t>
    </dgm:pt>
    <dgm:pt modelId="{605AEC5B-D18A-1543-A670-25D52A474346}">
      <dgm:prSet custT="1"/>
      <dgm:spPr/>
      <dgm:t>
        <a:bodyPr/>
        <a:lstStyle/>
        <a:p>
          <a:r>
            <a:rPr lang="en-US" sz="2800" dirty="0"/>
            <a:t>3</a:t>
          </a:r>
        </a:p>
      </dgm:t>
    </dgm:pt>
    <dgm:pt modelId="{CD0FDE3A-BC92-B74A-A4A8-1400C3261B35}" type="parTrans" cxnId="{4A233139-90DE-9540-9F19-F116162A7C0C}">
      <dgm:prSet/>
      <dgm:spPr/>
      <dgm:t>
        <a:bodyPr/>
        <a:lstStyle/>
        <a:p>
          <a:endParaRPr lang="en-GB" sz="3200"/>
        </a:p>
      </dgm:t>
    </dgm:pt>
    <dgm:pt modelId="{602CFBD5-7374-AB4D-B561-7FE8F4188688}" type="sibTrans" cxnId="{4A233139-90DE-9540-9F19-F116162A7C0C}">
      <dgm:prSet/>
      <dgm:spPr/>
      <dgm:t>
        <a:bodyPr/>
        <a:lstStyle/>
        <a:p>
          <a:endParaRPr lang="en-GB" sz="3200"/>
        </a:p>
      </dgm:t>
    </dgm:pt>
    <dgm:pt modelId="{2CF6D642-C0A3-FE4B-8348-9A07348B54A4}">
      <dgm:prSet phldrT="[Text]" custT="1"/>
      <dgm:spPr/>
      <dgm:t>
        <a:bodyPr/>
        <a:lstStyle/>
        <a:p>
          <a:r>
            <a:rPr lang="en-US" sz="2800" b="0" i="0" dirty="0"/>
            <a:t>East Africa and Somaliland</a:t>
          </a:r>
          <a:endParaRPr lang="en-GB" sz="2800" dirty="0"/>
        </a:p>
      </dgm:t>
    </dgm:pt>
    <dgm:pt modelId="{B1693DF9-3600-6847-BAE7-FE79652CA7C6}" type="parTrans" cxnId="{F7DA6178-B94B-F140-A8E5-5CF77331E4DC}">
      <dgm:prSet/>
      <dgm:spPr/>
      <dgm:t>
        <a:bodyPr/>
        <a:lstStyle/>
        <a:p>
          <a:endParaRPr lang="en-GB" sz="3200"/>
        </a:p>
      </dgm:t>
    </dgm:pt>
    <dgm:pt modelId="{9E09BCE7-995D-394A-B27D-D506CB7EE649}" type="sibTrans" cxnId="{F7DA6178-B94B-F140-A8E5-5CF77331E4DC}">
      <dgm:prSet/>
      <dgm:spPr/>
      <dgm:t>
        <a:bodyPr/>
        <a:lstStyle/>
        <a:p>
          <a:endParaRPr lang="en-GB" sz="3200"/>
        </a:p>
      </dgm:t>
    </dgm:pt>
    <dgm:pt modelId="{0D5F0A78-9854-FB47-AA27-968E97491D2F}">
      <dgm:prSet custT="1"/>
      <dgm:spPr/>
      <dgm:t>
        <a:bodyPr/>
        <a:lstStyle/>
        <a:p>
          <a:r>
            <a:rPr lang="en-US" sz="2800" dirty="0"/>
            <a:t>Role of the regulatory framework in developing Islamic finance industry</a:t>
          </a:r>
        </a:p>
      </dgm:t>
    </dgm:pt>
    <dgm:pt modelId="{CD3C8A36-9239-864F-9534-6F6A466C51B7}" type="sibTrans" cxnId="{B3485EBD-1FA9-3645-9B82-23A064976B81}">
      <dgm:prSet/>
      <dgm:spPr/>
      <dgm:t>
        <a:bodyPr/>
        <a:lstStyle/>
        <a:p>
          <a:endParaRPr lang="en-GB" sz="3200"/>
        </a:p>
      </dgm:t>
    </dgm:pt>
    <dgm:pt modelId="{CA44329C-EBC0-3642-B74D-99FDA6CE60B5}" type="parTrans" cxnId="{B3485EBD-1FA9-3645-9B82-23A064976B81}">
      <dgm:prSet/>
      <dgm:spPr/>
      <dgm:t>
        <a:bodyPr/>
        <a:lstStyle/>
        <a:p>
          <a:endParaRPr lang="en-GB" sz="3200"/>
        </a:p>
      </dgm:t>
    </dgm:pt>
    <dgm:pt modelId="{A057AC6F-116D-4E33-81C5-A75D387B7378}">
      <dgm:prSet custT="1"/>
      <dgm:spPr/>
      <dgm:t>
        <a:bodyPr/>
        <a:lstStyle/>
        <a:p>
          <a:r>
            <a:rPr lang="en-US" sz="2800" dirty="0"/>
            <a:t>Overview </a:t>
          </a:r>
          <a:r>
            <a:rPr lang="en-US" sz="2800"/>
            <a:t>of AAOIFI</a:t>
          </a:r>
          <a:endParaRPr lang="en-US" sz="2800" dirty="0"/>
        </a:p>
      </dgm:t>
    </dgm:pt>
    <dgm:pt modelId="{14E158DB-66B6-407F-983D-AF4EC4E810D8}" type="parTrans" cxnId="{6CC1D3D0-3EFF-4EA4-8DA1-B9D869C9F9F9}">
      <dgm:prSet/>
      <dgm:spPr/>
      <dgm:t>
        <a:bodyPr/>
        <a:lstStyle/>
        <a:p>
          <a:endParaRPr lang="en-US" sz="3200"/>
        </a:p>
      </dgm:t>
    </dgm:pt>
    <dgm:pt modelId="{AF7C33BF-B737-4EFA-B687-B1091773C24A}" type="sibTrans" cxnId="{6CC1D3D0-3EFF-4EA4-8DA1-B9D869C9F9F9}">
      <dgm:prSet/>
      <dgm:spPr/>
      <dgm:t>
        <a:bodyPr/>
        <a:lstStyle/>
        <a:p>
          <a:endParaRPr lang="en-US" sz="3200"/>
        </a:p>
      </dgm:t>
    </dgm:pt>
    <dgm:pt modelId="{7024786A-6C80-4A40-B7AF-9F6BB5E9BCC2}" type="pres">
      <dgm:prSet presAssocID="{E7423D5E-23F4-5441-A866-77E78E91D447}" presName="linearFlow" presStyleCnt="0">
        <dgm:presLayoutVars>
          <dgm:dir/>
          <dgm:animLvl val="lvl"/>
          <dgm:resizeHandles val="exact"/>
        </dgm:presLayoutVars>
      </dgm:prSet>
      <dgm:spPr/>
    </dgm:pt>
    <dgm:pt modelId="{800F8951-979F-D248-8C62-57539DD7492A}" type="pres">
      <dgm:prSet presAssocID="{386CDDE2-DC2C-F64A-B76D-8543969D52BC}" presName="composite" presStyleCnt="0"/>
      <dgm:spPr/>
    </dgm:pt>
    <dgm:pt modelId="{FF8670C0-A441-564C-A481-2C49BECB7694}" type="pres">
      <dgm:prSet presAssocID="{386CDDE2-DC2C-F64A-B76D-8543969D52BC}" presName="parentText" presStyleLbl="alignNode1" presStyleIdx="0" presStyleCnt="3">
        <dgm:presLayoutVars>
          <dgm:chMax val="1"/>
          <dgm:bulletEnabled val="1"/>
        </dgm:presLayoutVars>
      </dgm:prSet>
      <dgm:spPr/>
    </dgm:pt>
    <dgm:pt modelId="{81914790-5E24-0449-AF40-96310AA2EBC1}" type="pres">
      <dgm:prSet presAssocID="{386CDDE2-DC2C-F64A-B76D-8543969D52BC}" presName="descendantText" presStyleLbl="alignAcc1" presStyleIdx="0" presStyleCnt="3">
        <dgm:presLayoutVars>
          <dgm:bulletEnabled val="1"/>
        </dgm:presLayoutVars>
      </dgm:prSet>
      <dgm:spPr/>
    </dgm:pt>
    <dgm:pt modelId="{52B3BA24-8CE4-6848-A0C9-A401CC8347DC}" type="pres">
      <dgm:prSet presAssocID="{1065FD7D-832B-6246-8FC7-6FF89F635062}" presName="sp" presStyleCnt="0"/>
      <dgm:spPr/>
    </dgm:pt>
    <dgm:pt modelId="{C542CF86-BF6C-3341-A68E-88A59C622C3B}" type="pres">
      <dgm:prSet presAssocID="{11FDC74A-0F2E-3B43-A810-1D916EB1182B}" presName="composite" presStyleCnt="0"/>
      <dgm:spPr/>
    </dgm:pt>
    <dgm:pt modelId="{001F7289-819F-FF4C-87E6-80567BA8A13B}" type="pres">
      <dgm:prSet presAssocID="{11FDC74A-0F2E-3B43-A810-1D916EB1182B}" presName="parentText" presStyleLbl="alignNode1" presStyleIdx="1" presStyleCnt="3">
        <dgm:presLayoutVars>
          <dgm:chMax val="1"/>
          <dgm:bulletEnabled val="1"/>
        </dgm:presLayoutVars>
      </dgm:prSet>
      <dgm:spPr/>
    </dgm:pt>
    <dgm:pt modelId="{4D3A6877-602D-694F-8F46-83A426E2981E}" type="pres">
      <dgm:prSet presAssocID="{11FDC74A-0F2E-3B43-A810-1D916EB1182B}" presName="descendantText" presStyleLbl="alignAcc1" presStyleIdx="1" presStyleCnt="3">
        <dgm:presLayoutVars>
          <dgm:bulletEnabled val="1"/>
        </dgm:presLayoutVars>
      </dgm:prSet>
      <dgm:spPr/>
    </dgm:pt>
    <dgm:pt modelId="{701727B1-42D1-2649-B77B-C8FEC2C28628}" type="pres">
      <dgm:prSet presAssocID="{83573DD7-00DF-CB47-A527-6DDCCE7E07EF}" presName="sp" presStyleCnt="0"/>
      <dgm:spPr/>
    </dgm:pt>
    <dgm:pt modelId="{F746AB98-B421-DC4F-B734-F63599BDD9A8}" type="pres">
      <dgm:prSet presAssocID="{605AEC5B-D18A-1543-A670-25D52A474346}" presName="composite" presStyleCnt="0"/>
      <dgm:spPr/>
    </dgm:pt>
    <dgm:pt modelId="{CC5BC55D-A5EF-4F45-8D78-AA35D6ED8990}" type="pres">
      <dgm:prSet presAssocID="{605AEC5B-D18A-1543-A670-25D52A474346}" presName="parentText" presStyleLbl="alignNode1" presStyleIdx="2" presStyleCnt="3">
        <dgm:presLayoutVars>
          <dgm:chMax val="1"/>
          <dgm:bulletEnabled val="1"/>
        </dgm:presLayoutVars>
      </dgm:prSet>
      <dgm:spPr/>
    </dgm:pt>
    <dgm:pt modelId="{E9FA5E06-C31F-2D42-9C23-57028326F25C}" type="pres">
      <dgm:prSet presAssocID="{605AEC5B-D18A-1543-A670-25D52A474346}" presName="descendantText" presStyleLbl="alignAcc1" presStyleIdx="2" presStyleCnt="3" custLinFactNeighborX="0">
        <dgm:presLayoutVars>
          <dgm:bulletEnabled val="1"/>
        </dgm:presLayoutVars>
      </dgm:prSet>
      <dgm:spPr/>
    </dgm:pt>
  </dgm:ptLst>
  <dgm:cxnLst>
    <dgm:cxn modelId="{BBA77300-D838-2541-8A23-E967563409FF}" type="presOf" srcId="{E7423D5E-23F4-5441-A866-77E78E91D447}" destId="{7024786A-6C80-4A40-B7AF-9F6BB5E9BCC2}" srcOrd="0" destOrd="0" presId="urn:microsoft.com/office/officeart/2005/8/layout/chevron2"/>
    <dgm:cxn modelId="{5BF50F0A-B3A2-3E4A-8387-FCC1D0A448D7}" type="presOf" srcId="{11FDC74A-0F2E-3B43-A810-1D916EB1182B}" destId="{001F7289-819F-FF4C-87E6-80567BA8A13B}" srcOrd="0" destOrd="0" presId="urn:microsoft.com/office/officeart/2005/8/layout/chevron2"/>
    <dgm:cxn modelId="{1A3E7626-601C-A542-9F0A-AEFB6CF26377}" srcId="{E7423D5E-23F4-5441-A866-77E78E91D447}" destId="{386CDDE2-DC2C-F64A-B76D-8543969D52BC}" srcOrd="0" destOrd="0" parTransId="{F5A68B27-B3B1-214A-BA96-88577D198B8B}" sibTransId="{1065FD7D-832B-6246-8FC7-6FF89F635062}"/>
    <dgm:cxn modelId="{4A233139-90DE-9540-9F19-F116162A7C0C}" srcId="{E7423D5E-23F4-5441-A866-77E78E91D447}" destId="{605AEC5B-D18A-1543-A670-25D52A474346}" srcOrd="2" destOrd="0" parTransId="{CD0FDE3A-BC92-B74A-A4A8-1400C3261B35}" sibTransId="{602CFBD5-7374-AB4D-B561-7FE8F4188688}"/>
    <dgm:cxn modelId="{9086C43A-8EB8-E94E-8583-CEF106D376B9}" srcId="{E7423D5E-23F4-5441-A866-77E78E91D447}" destId="{11FDC74A-0F2E-3B43-A810-1D916EB1182B}" srcOrd="1" destOrd="0" parTransId="{E106536E-31FC-EC4B-9EC9-368D3608F796}" sibTransId="{83573DD7-00DF-CB47-A527-6DDCCE7E07EF}"/>
    <dgm:cxn modelId="{2B21D342-8522-0446-BF73-B7E861E55680}" type="presOf" srcId="{2CF6D642-C0A3-FE4B-8348-9A07348B54A4}" destId="{81914790-5E24-0449-AF40-96310AA2EBC1}" srcOrd="0" destOrd="0" presId="urn:microsoft.com/office/officeart/2005/8/layout/chevron2"/>
    <dgm:cxn modelId="{1257E676-A0BC-BA41-BCC5-A2236326C873}" type="presOf" srcId="{0D5F0A78-9854-FB47-AA27-968E97491D2F}" destId="{4D3A6877-602D-694F-8F46-83A426E2981E}" srcOrd="0" destOrd="0" presId="urn:microsoft.com/office/officeart/2005/8/layout/chevron2"/>
    <dgm:cxn modelId="{F7DA6178-B94B-F140-A8E5-5CF77331E4DC}" srcId="{386CDDE2-DC2C-F64A-B76D-8543969D52BC}" destId="{2CF6D642-C0A3-FE4B-8348-9A07348B54A4}" srcOrd="0" destOrd="0" parTransId="{B1693DF9-3600-6847-BAE7-FE79652CA7C6}" sibTransId="{9E09BCE7-995D-394A-B27D-D506CB7EE649}"/>
    <dgm:cxn modelId="{2EA441A5-7A7B-4FCD-A56D-3EC2483B9CF6}" type="presOf" srcId="{A057AC6F-116D-4E33-81C5-A75D387B7378}" destId="{E9FA5E06-C31F-2D42-9C23-57028326F25C}" srcOrd="0" destOrd="0" presId="urn:microsoft.com/office/officeart/2005/8/layout/chevron2"/>
    <dgm:cxn modelId="{B3485EBD-1FA9-3645-9B82-23A064976B81}" srcId="{11FDC74A-0F2E-3B43-A810-1D916EB1182B}" destId="{0D5F0A78-9854-FB47-AA27-968E97491D2F}" srcOrd="0" destOrd="0" parTransId="{CA44329C-EBC0-3642-B74D-99FDA6CE60B5}" sibTransId="{CD3C8A36-9239-864F-9534-6F6A466C51B7}"/>
    <dgm:cxn modelId="{AF37BEC6-550B-FF4C-AAB2-5B8BCDBD48FD}" type="presOf" srcId="{386CDDE2-DC2C-F64A-B76D-8543969D52BC}" destId="{FF8670C0-A441-564C-A481-2C49BECB7694}" srcOrd="0" destOrd="0" presId="urn:microsoft.com/office/officeart/2005/8/layout/chevron2"/>
    <dgm:cxn modelId="{6CC1D3D0-3EFF-4EA4-8DA1-B9D869C9F9F9}" srcId="{605AEC5B-D18A-1543-A670-25D52A474346}" destId="{A057AC6F-116D-4E33-81C5-A75D387B7378}" srcOrd="0" destOrd="0" parTransId="{14E158DB-66B6-407F-983D-AF4EC4E810D8}" sibTransId="{AF7C33BF-B737-4EFA-B687-B1091773C24A}"/>
    <dgm:cxn modelId="{C905A8EA-AFEF-6B48-8113-8E4E1724A425}" type="presOf" srcId="{605AEC5B-D18A-1543-A670-25D52A474346}" destId="{CC5BC55D-A5EF-4F45-8D78-AA35D6ED8990}" srcOrd="0" destOrd="0" presId="urn:microsoft.com/office/officeart/2005/8/layout/chevron2"/>
    <dgm:cxn modelId="{94624826-FF82-6744-A5C4-4057385D122E}" type="presParOf" srcId="{7024786A-6C80-4A40-B7AF-9F6BB5E9BCC2}" destId="{800F8951-979F-D248-8C62-57539DD7492A}" srcOrd="0" destOrd="0" presId="urn:microsoft.com/office/officeart/2005/8/layout/chevron2"/>
    <dgm:cxn modelId="{521DC8C0-6196-5F49-8DA5-AC70195ECACF}" type="presParOf" srcId="{800F8951-979F-D248-8C62-57539DD7492A}" destId="{FF8670C0-A441-564C-A481-2C49BECB7694}" srcOrd="0" destOrd="0" presId="urn:microsoft.com/office/officeart/2005/8/layout/chevron2"/>
    <dgm:cxn modelId="{D656103B-1A26-604E-9D97-AE7A105C4F86}" type="presParOf" srcId="{800F8951-979F-D248-8C62-57539DD7492A}" destId="{81914790-5E24-0449-AF40-96310AA2EBC1}" srcOrd="1" destOrd="0" presId="urn:microsoft.com/office/officeart/2005/8/layout/chevron2"/>
    <dgm:cxn modelId="{156BBDE3-CF0B-A04D-9C0F-7CF287885A37}" type="presParOf" srcId="{7024786A-6C80-4A40-B7AF-9F6BB5E9BCC2}" destId="{52B3BA24-8CE4-6848-A0C9-A401CC8347DC}" srcOrd="1" destOrd="0" presId="urn:microsoft.com/office/officeart/2005/8/layout/chevron2"/>
    <dgm:cxn modelId="{7953F0CE-82B1-084C-8294-0367C75558F1}" type="presParOf" srcId="{7024786A-6C80-4A40-B7AF-9F6BB5E9BCC2}" destId="{C542CF86-BF6C-3341-A68E-88A59C622C3B}" srcOrd="2" destOrd="0" presId="urn:microsoft.com/office/officeart/2005/8/layout/chevron2"/>
    <dgm:cxn modelId="{6BE50C31-E175-EF46-BFEF-EAF91030AE49}" type="presParOf" srcId="{C542CF86-BF6C-3341-A68E-88A59C622C3B}" destId="{001F7289-819F-FF4C-87E6-80567BA8A13B}" srcOrd="0" destOrd="0" presId="urn:microsoft.com/office/officeart/2005/8/layout/chevron2"/>
    <dgm:cxn modelId="{2D6A2942-3A33-3548-AF0C-0CFC54253653}" type="presParOf" srcId="{C542CF86-BF6C-3341-A68E-88A59C622C3B}" destId="{4D3A6877-602D-694F-8F46-83A426E2981E}" srcOrd="1" destOrd="0" presId="urn:microsoft.com/office/officeart/2005/8/layout/chevron2"/>
    <dgm:cxn modelId="{784BAA3C-B6DF-7C47-9C72-C70C1ED5275A}" type="presParOf" srcId="{7024786A-6C80-4A40-B7AF-9F6BB5E9BCC2}" destId="{701727B1-42D1-2649-B77B-C8FEC2C28628}" srcOrd="3" destOrd="0" presId="urn:microsoft.com/office/officeart/2005/8/layout/chevron2"/>
    <dgm:cxn modelId="{761ECAA8-4A47-F245-948F-A7A89F4EBA52}" type="presParOf" srcId="{7024786A-6C80-4A40-B7AF-9F6BB5E9BCC2}" destId="{F746AB98-B421-DC4F-B734-F63599BDD9A8}" srcOrd="4" destOrd="0" presId="urn:microsoft.com/office/officeart/2005/8/layout/chevron2"/>
    <dgm:cxn modelId="{DDDACFC3-3DA3-724F-B1D9-531605A0BBD0}" type="presParOf" srcId="{F746AB98-B421-DC4F-B734-F63599BDD9A8}" destId="{CC5BC55D-A5EF-4F45-8D78-AA35D6ED8990}" srcOrd="0" destOrd="0" presId="urn:microsoft.com/office/officeart/2005/8/layout/chevron2"/>
    <dgm:cxn modelId="{8B2E7D05-96FB-CA44-BB59-D1DC247B4428}" type="presParOf" srcId="{F746AB98-B421-DC4F-B734-F63599BDD9A8}" destId="{E9FA5E06-C31F-2D42-9C23-57028326F25C}"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C7CE8FE-D581-AF40-8217-77117EE433F7}" type="doc">
      <dgm:prSet loTypeId="urn:microsoft.com/office/officeart/2005/8/layout/vList2" loCatId="" qsTypeId="urn:microsoft.com/office/officeart/2005/8/quickstyle/simple3" qsCatId="simple" csTypeId="urn:microsoft.com/office/officeart/2005/8/colors/accent3_2" csCatId="accent3" phldr="1"/>
      <dgm:spPr/>
      <dgm:t>
        <a:bodyPr/>
        <a:lstStyle/>
        <a:p>
          <a:endParaRPr lang="en-GB"/>
        </a:p>
      </dgm:t>
    </dgm:pt>
    <dgm:pt modelId="{530E47BA-8C0F-4E47-AF9F-94325FFCA265}">
      <dgm:prSet phldrT="[Text]" custT="1"/>
      <dgm:spPr>
        <a:solidFill>
          <a:schemeClr val="accent3">
            <a:lumMod val="60000"/>
            <a:lumOff val="40000"/>
          </a:schemeClr>
        </a:solidFill>
      </dgm:spPr>
      <dgm:t>
        <a:bodyPr/>
        <a:lstStyle/>
        <a:p>
          <a:pPr rtl="0"/>
          <a:r>
            <a:rPr lang="en-GB" sz="1800" dirty="0">
              <a:solidFill>
                <a:schemeClr val="tx1"/>
              </a:solidFill>
            </a:rPr>
            <a:t>1. Sharia compliance</a:t>
          </a:r>
        </a:p>
      </dgm:t>
    </dgm:pt>
    <dgm:pt modelId="{58F2A835-BFA9-4A45-A427-727FB1ACC76F}" type="parTrans" cxnId="{D0841867-F36E-C946-9878-ADC94F0D925E}">
      <dgm:prSet/>
      <dgm:spPr/>
      <dgm:t>
        <a:bodyPr/>
        <a:lstStyle/>
        <a:p>
          <a:endParaRPr lang="en-GB" sz="1800"/>
        </a:p>
      </dgm:t>
    </dgm:pt>
    <dgm:pt modelId="{D6C75BF7-7E98-0041-A552-755FE72AE078}" type="sibTrans" cxnId="{D0841867-F36E-C946-9878-ADC94F0D925E}">
      <dgm:prSet/>
      <dgm:spPr/>
      <dgm:t>
        <a:bodyPr/>
        <a:lstStyle/>
        <a:p>
          <a:endParaRPr lang="en-GB" sz="1800"/>
        </a:p>
      </dgm:t>
    </dgm:pt>
    <dgm:pt modelId="{3BACBDF5-CF02-964F-A4E1-63C8F1B9529F}">
      <dgm:prSet phldrT="[Text]" custT="1"/>
      <dgm:spPr/>
      <dgm:t>
        <a:bodyPr/>
        <a:lstStyle/>
        <a:p>
          <a:pPr rtl="0" eaLnBrk="1" latinLnBrk="0"/>
          <a:r>
            <a:rPr lang="en-US" sz="1800" dirty="0"/>
            <a:t>2. </a:t>
          </a:r>
          <a:r>
            <a:rPr lang="en-GB" sz="1800" dirty="0"/>
            <a:t>Legal recognition</a:t>
          </a:r>
        </a:p>
      </dgm:t>
    </dgm:pt>
    <dgm:pt modelId="{35E85F44-8696-404E-A18B-4AEF4C64B533}" type="parTrans" cxnId="{2F3EB298-00A5-DC48-B5CE-A26FEBFA1927}">
      <dgm:prSet/>
      <dgm:spPr/>
      <dgm:t>
        <a:bodyPr/>
        <a:lstStyle/>
        <a:p>
          <a:endParaRPr lang="en-GB" sz="1800"/>
        </a:p>
      </dgm:t>
    </dgm:pt>
    <dgm:pt modelId="{8FF8EBF6-55F6-BA47-A149-78D7924411D2}" type="sibTrans" cxnId="{2F3EB298-00A5-DC48-B5CE-A26FEBFA1927}">
      <dgm:prSet/>
      <dgm:spPr/>
      <dgm:t>
        <a:bodyPr/>
        <a:lstStyle/>
        <a:p>
          <a:endParaRPr lang="en-GB" sz="1800"/>
        </a:p>
      </dgm:t>
    </dgm:pt>
    <dgm:pt modelId="{09E753C6-2BC0-2242-80B0-5133C37ABCC1}">
      <dgm:prSet phldrT="[Text]" custT="1"/>
      <dgm:spPr/>
      <dgm:t>
        <a:bodyPr/>
        <a:lstStyle/>
        <a:p>
          <a:pPr rtl="0" eaLnBrk="1" latinLnBrk="0"/>
          <a:r>
            <a:rPr lang="en-US" sz="1800" dirty="0"/>
            <a:t>3.</a:t>
          </a:r>
          <a:r>
            <a:rPr lang="en-GB" sz="1800" dirty="0"/>
            <a:t> </a:t>
          </a:r>
          <a:r>
            <a:rPr lang="en-US" sz="1800" dirty="0"/>
            <a:t>Supervision, monitoring and risk management</a:t>
          </a:r>
          <a:endParaRPr lang="en-GB" sz="1800" dirty="0"/>
        </a:p>
      </dgm:t>
    </dgm:pt>
    <dgm:pt modelId="{84292906-EC8D-2149-B997-85CE93BC94FD}" type="parTrans" cxnId="{EB015616-27D9-8848-A073-719777A97392}">
      <dgm:prSet/>
      <dgm:spPr/>
      <dgm:t>
        <a:bodyPr/>
        <a:lstStyle/>
        <a:p>
          <a:endParaRPr lang="en-GB" sz="1800"/>
        </a:p>
      </dgm:t>
    </dgm:pt>
    <dgm:pt modelId="{7395E69C-CE71-2645-8929-0818CC2A7F7A}" type="sibTrans" cxnId="{EB015616-27D9-8848-A073-719777A97392}">
      <dgm:prSet/>
      <dgm:spPr/>
      <dgm:t>
        <a:bodyPr/>
        <a:lstStyle/>
        <a:p>
          <a:endParaRPr lang="en-GB" sz="1800"/>
        </a:p>
      </dgm:t>
    </dgm:pt>
    <dgm:pt modelId="{3FD99014-94F2-844A-96EB-00EEA30C119A}">
      <dgm:prSet phldrT="[Text]" custT="1"/>
      <dgm:spPr/>
      <dgm:t>
        <a:bodyPr/>
        <a:lstStyle/>
        <a:p>
          <a:pPr rtl="0" eaLnBrk="1" latinLnBrk="0"/>
          <a:r>
            <a:rPr lang="en-US" sz="1800" dirty="0"/>
            <a:t>4.</a:t>
          </a:r>
          <a:r>
            <a:rPr lang="en-GB" sz="1800" dirty="0"/>
            <a:t> International standards compliance</a:t>
          </a:r>
        </a:p>
      </dgm:t>
    </dgm:pt>
    <dgm:pt modelId="{70E55A79-E24B-294E-A80E-E22FAE738E06}" type="parTrans" cxnId="{53FAB70F-A8C7-1946-AB6C-02E30BCD88AB}">
      <dgm:prSet/>
      <dgm:spPr/>
      <dgm:t>
        <a:bodyPr/>
        <a:lstStyle/>
        <a:p>
          <a:endParaRPr lang="en-GB" sz="1800"/>
        </a:p>
      </dgm:t>
    </dgm:pt>
    <dgm:pt modelId="{97AB26E4-6E46-BB48-AB9E-D83E178DEFE1}" type="sibTrans" cxnId="{53FAB70F-A8C7-1946-AB6C-02E30BCD88AB}">
      <dgm:prSet/>
      <dgm:spPr/>
      <dgm:t>
        <a:bodyPr/>
        <a:lstStyle/>
        <a:p>
          <a:endParaRPr lang="en-GB" sz="1800"/>
        </a:p>
      </dgm:t>
    </dgm:pt>
    <dgm:pt modelId="{6D87539E-0FEF-EE4A-BFED-121EFFD638AF}">
      <dgm:prSet phldrT="[Text]" custT="1"/>
      <dgm:spPr/>
      <dgm:t>
        <a:bodyPr/>
        <a:lstStyle/>
        <a:p>
          <a:pPr rtl="0" eaLnBrk="1" latinLnBrk="0"/>
          <a:r>
            <a:rPr lang="en-GB" sz="1800" dirty="0"/>
            <a:t>5. Training and capacity building</a:t>
          </a:r>
        </a:p>
      </dgm:t>
    </dgm:pt>
    <dgm:pt modelId="{7CE34D4E-F820-604F-9115-AF6D25A84D73}" type="parTrans" cxnId="{C44E9486-9BF8-5F4D-A2ED-2B733E12DAEC}">
      <dgm:prSet/>
      <dgm:spPr/>
      <dgm:t>
        <a:bodyPr/>
        <a:lstStyle/>
        <a:p>
          <a:endParaRPr lang="en-GB" sz="1800"/>
        </a:p>
      </dgm:t>
    </dgm:pt>
    <dgm:pt modelId="{D09995F1-47B6-C54E-AF57-B83A13704A9D}" type="sibTrans" cxnId="{C44E9486-9BF8-5F4D-A2ED-2B733E12DAEC}">
      <dgm:prSet/>
      <dgm:spPr/>
      <dgm:t>
        <a:bodyPr/>
        <a:lstStyle/>
        <a:p>
          <a:endParaRPr lang="en-GB" sz="1800"/>
        </a:p>
      </dgm:t>
    </dgm:pt>
    <dgm:pt modelId="{C21E5AAA-4D12-437D-8C1C-8C82F0FCDD62}">
      <dgm:prSet phldrT="[Text]" custT="1"/>
      <dgm:spPr/>
      <dgm:t>
        <a:bodyPr/>
        <a:lstStyle/>
        <a:p>
          <a:pPr rtl="0" eaLnBrk="1" latinLnBrk="0"/>
          <a:r>
            <a:rPr lang="en-GB" sz="1800" dirty="0"/>
            <a:t>7. Collaboration with standards-setting bodies</a:t>
          </a:r>
        </a:p>
      </dgm:t>
    </dgm:pt>
    <dgm:pt modelId="{81C56908-B442-4B2C-AFD9-5EDF1435FA0C}" type="parTrans" cxnId="{C7EFA2A9-F4F2-4775-9D64-EF66DE59547A}">
      <dgm:prSet/>
      <dgm:spPr/>
      <dgm:t>
        <a:bodyPr/>
        <a:lstStyle/>
        <a:p>
          <a:endParaRPr lang="en-GB"/>
        </a:p>
      </dgm:t>
    </dgm:pt>
    <dgm:pt modelId="{8153A0BB-DF9A-475A-AB8F-CFA2E20A3E3B}" type="sibTrans" cxnId="{C7EFA2A9-F4F2-4775-9D64-EF66DE59547A}">
      <dgm:prSet/>
      <dgm:spPr/>
      <dgm:t>
        <a:bodyPr/>
        <a:lstStyle/>
        <a:p>
          <a:endParaRPr lang="en-GB"/>
        </a:p>
      </dgm:t>
    </dgm:pt>
    <dgm:pt modelId="{FCFE8097-62BD-406F-9B8B-EFF6682D2037}">
      <dgm:prSet phldrT="[Text]" custT="1"/>
      <dgm:spPr>
        <a:solidFill>
          <a:schemeClr val="accent2"/>
        </a:solidFill>
      </dgm:spPr>
      <dgm:t>
        <a:bodyPr/>
        <a:lstStyle/>
        <a:p>
          <a:pPr rtl="0" eaLnBrk="1" latinLnBrk="0"/>
          <a:r>
            <a:rPr lang="en-GB" sz="1800" dirty="0">
              <a:solidFill>
                <a:schemeClr val="bg1"/>
              </a:solidFill>
            </a:rPr>
            <a:t>8. Product innovation and development</a:t>
          </a:r>
        </a:p>
      </dgm:t>
    </dgm:pt>
    <dgm:pt modelId="{4DFAEFAC-B1A1-4A12-8A15-2EE90037FA9D}" type="parTrans" cxnId="{D8976EBB-A048-42F0-B5D2-8DBB7036D8CF}">
      <dgm:prSet/>
      <dgm:spPr/>
      <dgm:t>
        <a:bodyPr/>
        <a:lstStyle/>
        <a:p>
          <a:endParaRPr lang="en-GB"/>
        </a:p>
      </dgm:t>
    </dgm:pt>
    <dgm:pt modelId="{4A990590-843F-4DB4-98B7-DD3454EB789B}" type="sibTrans" cxnId="{D8976EBB-A048-42F0-B5D2-8DBB7036D8CF}">
      <dgm:prSet/>
      <dgm:spPr/>
      <dgm:t>
        <a:bodyPr/>
        <a:lstStyle/>
        <a:p>
          <a:endParaRPr lang="en-GB"/>
        </a:p>
      </dgm:t>
    </dgm:pt>
    <dgm:pt modelId="{982C2DED-DE9E-41FE-97C1-015CF1AA6B2C}">
      <dgm:prSet phldrT="[Text]" custT="1"/>
      <dgm:spPr/>
      <dgm:t>
        <a:bodyPr/>
        <a:lstStyle/>
        <a:p>
          <a:pPr rtl="0" eaLnBrk="1" latinLnBrk="0"/>
          <a:r>
            <a:rPr lang="en-GB" sz="1800" dirty="0"/>
            <a:t>9. Consumer protection</a:t>
          </a:r>
        </a:p>
      </dgm:t>
    </dgm:pt>
    <dgm:pt modelId="{FC6EBA5F-9F54-41BE-93E3-6C0A8029DEDC}" type="parTrans" cxnId="{3AE74EA5-0BFD-4A73-8589-1C426AD62237}">
      <dgm:prSet/>
      <dgm:spPr/>
      <dgm:t>
        <a:bodyPr/>
        <a:lstStyle/>
        <a:p>
          <a:endParaRPr lang="en-GB"/>
        </a:p>
      </dgm:t>
    </dgm:pt>
    <dgm:pt modelId="{9639A273-7525-4915-B37A-632C782A09F8}" type="sibTrans" cxnId="{3AE74EA5-0BFD-4A73-8589-1C426AD62237}">
      <dgm:prSet/>
      <dgm:spPr/>
      <dgm:t>
        <a:bodyPr/>
        <a:lstStyle/>
        <a:p>
          <a:endParaRPr lang="en-GB"/>
        </a:p>
      </dgm:t>
    </dgm:pt>
    <dgm:pt modelId="{2C03E080-3F6C-429D-AAD8-1FD11ECBA070}">
      <dgm:prSet phldrT="[Text]" custT="1"/>
      <dgm:spPr/>
      <dgm:t>
        <a:bodyPr/>
        <a:lstStyle/>
        <a:p>
          <a:pPr rtl="0" eaLnBrk="1" latinLnBrk="0"/>
          <a:r>
            <a:rPr lang="en-GB" sz="1800" dirty="0"/>
            <a:t>10. Disclosure and transparency</a:t>
          </a:r>
        </a:p>
      </dgm:t>
    </dgm:pt>
    <dgm:pt modelId="{B9444993-A824-415E-9813-74023EE47AC3}" type="parTrans" cxnId="{E2BA385A-A427-47F0-B904-D4AA2D8943FD}">
      <dgm:prSet/>
      <dgm:spPr/>
      <dgm:t>
        <a:bodyPr/>
        <a:lstStyle/>
        <a:p>
          <a:endParaRPr lang="en-GB"/>
        </a:p>
      </dgm:t>
    </dgm:pt>
    <dgm:pt modelId="{44D5387C-A639-43A6-B4B3-3B73F64ECDAD}" type="sibTrans" cxnId="{E2BA385A-A427-47F0-B904-D4AA2D8943FD}">
      <dgm:prSet/>
      <dgm:spPr/>
      <dgm:t>
        <a:bodyPr/>
        <a:lstStyle/>
        <a:p>
          <a:endParaRPr lang="en-GB"/>
        </a:p>
      </dgm:t>
    </dgm:pt>
    <dgm:pt modelId="{EB98E06F-237E-0144-9042-3CD0AFE60E59}">
      <dgm:prSet phldrT="[Text]" custT="1"/>
      <dgm:spPr/>
      <dgm:t>
        <a:bodyPr/>
        <a:lstStyle/>
        <a:p>
          <a:pPr rtl="0" eaLnBrk="1" latinLnBrk="0"/>
          <a:r>
            <a:rPr lang="en-GB" sz="1800" dirty="0"/>
            <a:t>6. Technology integration</a:t>
          </a:r>
        </a:p>
      </dgm:t>
    </dgm:pt>
    <dgm:pt modelId="{BC27574D-3DE5-214B-B8C0-FC61E10B13F7}" type="sibTrans" cxnId="{559EF418-C8ED-F449-B531-91FD2D25B142}">
      <dgm:prSet/>
      <dgm:spPr/>
      <dgm:t>
        <a:bodyPr/>
        <a:lstStyle/>
        <a:p>
          <a:endParaRPr lang="en-GB" sz="1800"/>
        </a:p>
      </dgm:t>
    </dgm:pt>
    <dgm:pt modelId="{D9D1E0B7-8B00-624D-8831-3F9F05BC4142}" type="parTrans" cxnId="{559EF418-C8ED-F449-B531-91FD2D25B142}">
      <dgm:prSet/>
      <dgm:spPr/>
      <dgm:t>
        <a:bodyPr/>
        <a:lstStyle/>
        <a:p>
          <a:endParaRPr lang="en-GB" sz="1800"/>
        </a:p>
      </dgm:t>
    </dgm:pt>
    <dgm:pt modelId="{FD18324C-687D-1F4C-86D3-12235CD937D4}" type="pres">
      <dgm:prSet presAssocID="{CC7CE8FE-D581-AF40-8217-77117EE433F7}" presName="linear" presStyleCnt="0">
        <dgm:presLayoutVars>
          <dgm:animLvl val="lvl"/>
          <dgm:resizeHandles val="exact"/>
        </dgm:presLayoutVars>
      </dgm:prSet>
      <dgm:spPr/>
    </dgm:pt>
    <dgm:pt modelId="{7AE47554-F313-3F48-87D8-FB3A3E61C006}" type="pres">
      <dgm:prSet presAssocID="{530E47BA-8C0F-4E47-AF9F-94325FFCA265}" presName="parentText" presStyleLbl="node1" presStyleIdx="0" presStyleCnt="10">
        <dgm:presLayoutVars>
          <dgm:chMax val="0"/>
          <dgm:bulletEnabled val="1"/>
        </dgm:presLayoutVars>
      </dgm:prSet>
      <dgm:spPr/>
    </dgm:pt>
    <dgm:pt modelId="{E595F9FB-B812-9E4B-AF06-7B4BCD54718A}" type="pres">
      <dgm:prSet presAssocID="{D6C75BF7-7E98-0041-A552-755FE72AE078}" presName="spacer" presStyleCnt="0"/>
      <dgm:spPr/>
    </dgm:pt>
    <dgm:pt modelId="{8E3F0634-967F-324E-B265-C7ADD7A2F240}" type="pres">
      <dgm:prSet presAssocID="{3BACBDF5-CF02-964F-A4E1-63C8F1B9529F}" presName="parentText" presStyleLbl="node1" presStyleIdx="1" presStyleCnt="10">
        <dgm:presLayoutVars>
          <dgm:chMax val="0"/>
          <dgm:bulletEnabled val="1"/>
        </dgm:presLayoutVars>
      </dgm:prSet>
      <dgm:spPr/>
    </dgm:pt>
    <dgm:pt modelId="{E0F2BB1A-31D9-B046-8C0C-DA4A4C03D1BB}" type="pres">
      <dgm:prSet presAssocID="{8FF8EBF6-55F6-BA47-A149-78D7924411D2}" presName="spacer" presStyleCnt="0"/>
      <dgm:spPr/>
    </dgm:pt>
    <dgm:pt modelId="{0015787F-264B-B24F-8D45-C2C900917635}" type="pres">
      <dgm:prSet presAssocID="{09E753C6-2BC0-2242-80B0-5133C37ABCC1}" presName="parentText" presStyleLbl="node1" presStyleIdx="2" presStyleCnt="10">
        <dgm:presLayoutVars>
          <dgm:chMax val="0"/>
          <dgm:bulletEnabled val="1"/>
        </dgm:presLayoutVars>
      </dgm:prSet>
      <dgm:spPr/>
    </dgm:pt>
    <dgm:pt modelId="{B9815939-79E6-FB4A-80C0-C7ED34970883}" type="pres">
      <dgm:prSet presAssocID="{7395E69C-CE71-2645-8929-0818CC2A7F7A}" presName="spacer" presStyleCnt="0"/>
      <dgm:spPr/>
    </dgm:pt>
    <dgm:pt modelId="{16C9DA93-B2E6-4E4E-8AC3-F85C4E5F699D}" type="pres">
      <dgm:prSet presAssocID="{3FD99014-94F2-844A-96EB-00EEA30C119A}" presName="parentText" presStyleLbl="node1" presStyleIdx="3" presStyleCnt="10">
        <dgm:presLayoutVars>
          <dgm:chMax val="0"/>
          <dgm:bulletEnabled val="1"/>
        </dgm:presLayoutVars>
      </dgm:prSet>
      <dgm:spPr/>
    </dgm:pt>
    <dgm:pt modelId="{D5E3E05D-17C8-9749-875A-3E17A569AC9F}" type="pres">
      <dgm:prSet presAssocID="{97AB26E4-6E46-BB48-AB9E-D83E178DEFE1}" presName="spacer" presStyleCnt="0"/>
      <dgm:spPr/>
    </dgm:pt>
    <dgm:pt modelId="{597F6C01-0713-8244-B7B0-2F04F1EF7107}" type="pres">
      <dgm:prSet presAssocID="{6D87539E-0FEF-EE4A-BFED-121EFFD638AF}" presName="parentText" presStyleLbl="node1" presStyleIdx="4" presStyleCnt="10">
        <dgm:presLayoutVars>
          <dgm:chMax val="0"/>
          <dgm:bulletEnabled val="1"/>
        </dgm:presLayoutVars>
      </dgm:prSet>
      <dgm:spPr/>
    </dgm:pt>
    <dgm:pt modelId="{AD7EE6FA-22BE-784A-8DAA-B472AFCBF7FE}" type="pres">
      <dgm:prSet presAssocID="{D09995F1-47B6-C54E-AF57-B83A13704A9D}" presName="spacer" presStyleCnt="0"/>
      <dgm:spPr/>
    </dgm:pt>
    <dgm:pt modelId="{0D90A93C-D95A-5C4B-9D6B-E8C58E723A1A}" type="pres">
      <dgm:prSet presAssocID="{EB98E06F-237E-0144-9042-3CD0AFE60E59}" presName="parentText" presStyleLbl="node1" presStyleIdx="5" presStyleCnt="10">
        <dgm:presLayoutVars>
          <dgm:chMax val="0"/>
          <dgm:bulletEnabled val="1"/>
        </dgm:presLayoutVars>
      </dgm:prSet>
      <dgm:spPr/>
    </dgm:pt>
    <dgm:pt modelId="{1B0CFE4E-59D9-41FB-B0D8-AC0D3DEC468A}" type="pres">
      <dgm:prSet presAssocID="{BC27574D-3DE5-214B-B8C0-FC61E10B13F7}" presName="spacer" presStyleCnt="0"/>
      <dgm:spPr/>
    </dgm:pt>
    <dgm:pt modelId="{01A9C92F-E526-4BE5-8D26-B6C76D2286D3}" type="pres">
      <dgm:prSet presAssocID="{C21E5AAA-4D12-437D-8C1C-8C82F0FCDD62}" presName="parentText" presStyleLbl="node1" presStyleIdx="6" presStyleCnt="10">
        <dgm:presLayoutVars>
          <dgm:chMax val="0"/>
          <dgm:bulletEnabled val="1"/>
        </dgm:presLayoutVars>
      </dgm:prSet>
      <dgm:spPr/>
    </dgm:pt>
    <dgm:pt modelId="{8BBD5D7E-6419-465D-B51A-7F545E91A59A}" type="pres">
      <dgm:prSet presAssocID="{8153A0BB-DF9A-475A-AB8F-CFA2E20A3E3B}" presName="spacer" presStyleCnt="0"/>
      <dgm:spPr/>
    </dgm:pt>
    <dgm:pt modelId="{9765731D-0D27-43D2-BB0A-6C0E642E7EF2}" type="pres">
      <dgm:prSet presAssocID="{FCFE8097-62BD-406F-9B8B-EFF6682D2037}" presName="parentText" presStyleLbl="node1" presStyleIdx="7" presStyleCnt="10">
        <dgm:presLayoutVars>
          <dgm:chMax val="0"/>
          <dgm:bulletEnabled val="1"/>
        </dgm:presLayoutVars>
      </dgm:prSet>
      <dgm:spPr/>
    </dgm:pt>
    <dgm:pt modelId="{994CF60C-9CCB-48FF-9BFA-CE14AFF6BC17}" type="pres">
      <dgm:prSet presAssocID="{4A990590-843F-4DB4-98B7-DD3454EB789B}" presName="spacer" presStyleCnt="0"/>
      <dgm:spPr/>
    </dgm:pt>
    <dgm:pt modelId="{B5343B0E-DDC3-496C-A781-0953A7261CAD}" type="pres">
      <dgm:prSet presAssocID="{982C2DED-DE9E-41FE-97C1-015CF1AA6B2C}" presName="parentText" presStyleLbl="node1" presStyleIdx="8" presStyleCnt="10">
        <dgm:presLayoutVars>
          <dgm:chMax val="0"/>
          <dgm:bulletEnabled val="1"/>
        </dgm:presLayoutVars>
      </dgm:prSet>
      <dgm:spPr/>
    </dgm:pt>
    <dgm:pt modelId="{13785E6D-18C7-45C1-B0BD-5D7E58CDE339}" type="pres">
      <dgm:prSet presAssocID="{9639A273-7525-4915-B37A-632C782A09F8}" presName="spacer" presStyleCnt="0"/>
      <dgm:spPr/>
    </dgm:pt>
    <dgm:pt modelId="{1480E3D1-68AD-4AB4-AFA6-32971CE3D548}" type="pres">
      <dgm:prSet presAssocID="{2C03E080-3F6C-429D-AAD8-1FD11ECBA070}" presName="parentText" presStyleLbl="node1" presStyleIdx="9" presStyleCnt="10">
        <dgm:presLayoutVars>
          <dgm:chMax val="0"/>
          <dgm:bulletEnabled val="1"/>
        </dgm:presLayoutVars>
      </dgm:prSet>
      <dgm:spPr/>
    </dgm:pt>
  </dgm:ptLst>
  <dgm:cxnLst>
    <dgm:cxn modelId="{53FAB70F-A8C7-1946-AB6C-02E30BCD88AB}" srcId="{CC7CE8FE-D581-AF40-8217-77117EE433F7}" destId="{3FD99014-94F2-844A-96EB-00EEA30C119A}" srcOrd="3" destOrd="0" parTransId="{70E55A79-E24B-294E-A80E-E22FAE738E06}" sibTransId="{97AB26E4-6E46-BB48-AB9E-D83E178DEFE1}"/>
    <dgm:cxn modelId="{EB015616-27D9-8848-A073-719777A97392}" srcId="{CC7CE8FE-D581-AF40-8217-77117EE433F7}" destId="{09E753C6-2BC0-2242-80B0-5133C37ABCC1}" srcOrd="2" destOrd="0" parTransId="{84292906-EC8D-2149-B997-85CE93BC94FD}" sibTransId="{7395E69C-CE71-2645-8929-0818CC2A7F7A}"/>
    <dgm:cxn modelId="{559EF418-C8ED-F449-B531-91FD2D25B142}" srcId="{CC7CE8FE-D581-AF40-8217-77117EE433F7}" destId="{EB98E06F-237E-0144-9042-3CD0AFE60E59}" srcOrd="5" destOrd="0" parTransId="{D9D1E0B7-8B00-624D-8831-3F9F05BC4142}" sibTransId="{BC27574D-3DE5-214B-B8C0-FC61E10B13F7}"/>
    <dgm:cxn modelId="{5775F129-D9C2-48F9-B4B2-B74BA2F25C66}" type="presOf" srcId="{2C03E080-3F6C-429D-AAD8-1FD11ECBA070}" destId="{1480E3D1-68AD-4AB4-AFA6-32971CE3D548}" srcOrd="0" destOrd="0" presId="urn:microsoft.com/office/officeart/2005/8/layout/vList2"/>
    <dgm:cxn modelId="{E8CF6C2F-D939-CC4C-96CD-850DA403EA74}" type="presOf" srcId="{530E47BA-8C0F-4E47-AF9F-94325FFCA265}" destId="{7AE47554-F313-3F48-87D8-FB3A3E61C006}" srcOrd="0" destOrd="0" presId="urn:microsoft.com/office/officeart/2005/8/layout/vList2"/>
    <dgm:cxn modelId="{313F185C-FFDE-4354-B3E6-CB4331A794D5}" type="presOf" srcId="{FCFE8097-62BD-406F-9B8B-EFF6682D2037}" destId="{9765731D-0D27-43D2-BB0A-6C0E642E7EF2}" srcOrd="0" destOrd="0" presId="urn:microsoft.com/office/officeart/2005/8/layout/vList2"/>
    <dgm:cxn modelId="{78742D5D-5E5C-7B42-A0E3-CB32C425F554}" type="presOf" srcId="{EB98E06F-237E-0144-9042-3CD0AFE60E59}" destId="{0D90A93C-D95A-5C4B-9D6B-E8C58E723A1A}" srcOrd="0" destOrd="0" presId="urn:microsoft.com/office/officeart/2005/8/layout/vList2"/>
    <dgm:cxn modelId="{04B22462-9291-7C47-B57C-CAEC03C81F55}" type="presOf" srcId="{3BACBDF5-CF02-964F-A4E1-63C8F1B9529F}" destId="{8E3F0634-967F-324E-B265-C7ADD7A2F240}" srcOrd="0" destOrd="0" presId="urn:microsoft.com/office/officeart/2005/8/layout/vList2"/>
    <dgm:cxn modelId="{D0841867-F36E-C946-9878-ADC94F0D925E}" srcId="{CC7CE8FE-D581-AF40-8217-77117EE433F7}" destId="{530E47BA-8C0F-4E47-AF9F-94325FFCA265}" srcOrd="0" destOrd="0" parTransId="{58F2A835-BFA9-4A45-A427-727FB1ACC76F}" sibTransId="{D6C75BF7-7E98-0041-A552-755FE72AE078}"/>
    <dgm:cxn modelId="{C6A7A971-2A22-3A4B-B08F-8DB6B1A646AD}" type="presOf" srcId="{3FD99014-94F2-844A-96EB-00EEA30C119A}" destId="{16C9DA93-B2E6-4E4E-8AC3-F85C4E5F699D}" srcOrd="0" destOrd="0" presId="urn:microsoft.com/office/officeart/2005/8/layout/vList2"/>
    <dgm:cxn modelId="{E2BA385A-A427-47F0-B904-D4AA2D8943FD}" srcId="{CC7CE8FE-D581-AF40-8217-77117EE433F7}" destId="{2C03E080-3F6C-429D-AAD8-1FD11ECBA070}" srcOrd="9" destOrd="0" parTransId="{B9444993-A824-415E-9813-74023EE47AC3}" sibTransId="{44D5387C-A639-43A6-B4B3-3B73F64ECDAD}"/>
    <dgm:cxn modelId="{C44E9486-9BF8-5F4D-A2ED-2B733E12DAEC}" srcId="{CC7CE8FE-D581-AF40-8217-77117EE433F7}" destId="{6D87539E-0FEF-EE4A-BFED-121EFFD638AF}" srcOrd="4" destOrd="0" parTransId="{7CE34D4E-F820-604F-9115-AF6D25A84D73}" sibTransId="{D09995F1-47B6-C54E-AF57-B83A13704A9D}"/>
    <dgm:cxn modelId="{2F3EB298-00A5-DC48-B5CE-A26FEBFA1927}" srcId="{CC7CE8FE-D581-AF40-8217-77117EE433F7}" destId="{3BACBDF5-CF02-964F-A4E1-63C8F1B9529F}" srcOrd="1" destOrd="0" parTransId="{35E85F44-8696-404E-A18B-4AEF4C64B533}" sibTransId="{8FF8EBF6-55F6-BA47-A149-78D7924411D2}"/>
    <dgm:cxn modelId="{3AE74EA5-0BFD-4A73-8589-1C426AD62237}" srcId="{CC7CE8FE-D581-AF40-8217-77117EE433F7}" destId="{982C2DED-DE9E-41FE-97C1-015CF1AA6B2C}" srcOrd="8" destOrd="0" parTransId="{FC6EBA5F-9F54-41BE-93E3-6C0A8029DEDC}" sibTransId="{9639A273-7525-4915-B37A-632C782A09F8}"/>
    <dgm:cxn modelId="{C7EFA2A9-F4F2-4775-9D64-EF66DE59547A}" srcId="{CC7CE8FE-D581-AF40-8217-77117EE433F7}" destId="{C21E5AAA-4D12-437D-8C1C-8C82F0FCDD62}" srcOrd="6" destOrd="0" parTransId="{81C56908-B442-4B2C-AFD9-5EDF1435FA0C}" sibTransId="{8153A0BB-DF9A-475A-AB8F-CFA2E20A3E3B}"/>
    <dgm:cxn modelId="{17C614B6-0306-8A43-9A1F-D4D42A52F64B}" type="presOf" srcId="{09E753C6-2BC0-2242-80B0-5133C37ABCC1}" destId="{0015787F-264B-B24F-8D45-C2C900917635}" srcOrd="0" destOrd="0" presId="urn:microsoft.com/office/officeart/2005/8/layout/vList2"/>
    <dgm:cxn modelId="{3BB86CB6-76D7-9A4F-99D3-72BED3BDCA64}" type="presOf" srcId="{CC7CE8FE-D581-AF40-8217-77117EE433F7}" destId="{FD18324C-687D-1F4C-86D3-12235CD937D4}" srcOrd="0" destOrd="0" presId="urn:microsoft.com/office/officeart/2005/8/layout/vList2"/>
    <dgm:cxn modelId="{D8976EBB-A048-42F0-B5D2-8DBB7036D8CF}" srcId="{CC7CE8FE-D581-AF40-8217-77117EE433F7}" destId="{FCFE8097-62BD-406F-9B8B-EFF6682D2037}" srcOrd="7" destOrd="0" parTransId="{4DFAEFAC-B1A1-4A12-8A15-2EE90037FA9D}" sibTransId="{4A990590-843F-4DB4-98B7-DD3454EB789B}"/>
    <dgm:cxn modelId="{1968E3BF-D3BB-C747-8BE1-AD52E7C08AFB}" type="presOf" srcId="{6D87539E-0FEF-EE4A-BFED-121EFFD638AF}" destId="{597F6C01-0713-8244-B7B0-2F04F1EF7107}" srcOrd="0" destOrd="0" presId="urn:microsoft.com/office/officeart/2005/8/layout/vList2"/>
    <dgm:cxn modelId="{7CE09CC4-701F-4C34-9980-33E8F18A965E}" type="presOf" srcId="{982C2DED-DE9E-41FE-97C1-015CF1AA6B2C}" destId="{B5343B0E-DDC3-496C-A781-0953A7261CAD}" srcOrd="0" destOrd="0" presId="urn:microsoft.com/office/officeart/2005/8/layout/vList2"/>
    <dgm:cxn modelId="{FCE5EAF1-BB15-405F-8A6B-69272339C2AA}" type="presOf" srcId="{C21E5AAA-4D12-437D-8C1C-8C82F0FCDD62}" destId="{01A9C92F-E526-4BE5-8D26-B6C76D2286D3}" srcOrd="0" destOrd="0" presId="urn:microsoft.com/office/officeart/2005/8/layout/vList2"/>
    <dgm:cxn modelId="{8F978CD3-AC99-934C-8B96-80CD0427030B}" type="presParOf" srcId="{FD18324C-687D-1F4C-86D3-12235CD937D4}" destId="{7AE47554-F313-3F48-87D8-FB3A3E61C006}" srcOrd="0" destOrd="0" presId="urn:microsoft.com/office/officeart/2005/8/layout/vList2"/>
    <dgm:cxn modelId="{F3F4195B-2368-2041-851E-FF3BE652CA2E}" type="presParOf" srcId="{FD18324C-687D-1F4C-86D3-12235CD937D4}" destId="{E595F9FB-B812-9E4B-AF06-7B4BCD54718A}" srcOrd="1" destOrd="0" presId="urn:microsoft.com/office/officeart/2005/8/layout/vList2"/>
    <dgm:cxn modelId="{2F47217E-6A83-844F-9D5F-66C4A5034E31}" type="presParOf" srcId="{FD18324C-687D-1F4C-86D3-12235CD937D4}" destId="{8E3F0634-967F-324E-B265-C7ADD7A2F240}" srcOrd="2" destOrd="0" presId="urn:microsoft.com/office/officeart/2005/8/layout/vList2"/>
    <dgm:cxn modelId="{AACC0C92-7EB1-AA48-8552-CDA0E9B9908B}" type="presParOf" srcId="{FD18324C-687D-1F4C-86D3-12235CD937D4}" destId="{E0F2BB1A-31D9-B046-8C0C-DA4A4C03D1BB}" srcOrd="3" destOrd="0" presId="urn:microsoft.com/office/officeart/2005/8/layout/vList2"/>
    <dgm:cxn modelId="{2940CC42-A56E-6E43-83B1-F822A933A7C2}" type="presParOf" srcId="{FD18324C-687D-1F4C-86D3-12235CD937D4}" destId="{0015787F-264B-B24F-8D45-C2C900917635}" srcOrd="4" destOrd="0" presId="urn:microsoft.com/office/officeart/2005/8/layout/vList2"/>
    <dgm:cxn modelId="{5E7135E8-1F94-5243-B0C6-493991DF0BC3}" type="presParOf" srcId="{FD18324C-687D-1F4C-86D3-12235CD937D4}" destId="{B9815939-79E6-FB4A-80C0-C7ED34970883}" srcOrd="5" destOrd="0" presId="urn:microsoft.com/office/officeart/2005/8/layout/vList2"/>
    <dgm:cxn modelId="{05F9E009-ECB7-814A-BAAC-4263E618739A}" type="presParOf" srcId="{FD18324C-687D-1F4C-86D3-12235CD937D4}" destId="{16C9DA93-B2E6-4E4E-8AC3-F85C4E5F699D}" srcOrd="6" destOrd="0" presId="urn:microsoft.com/office/officeart/2005/8/layout/vList2"/>
    <dgm:cxn modelId="{465F205B-4193-4E4F-9447-46357D80375F}" type="presParOf" srcId="{FD18324C-687D-1F4C-86D3-12235CD937D4}" destId="{D5E3E05D-17C8-9749-875A-3E17A569AC9F}" srcOrd="7" destOrd="0" presId="urn:microsoft.com/office/officeart/2005/8/layout/vList2"/>
    <dgm:cxn modelId="{87992FEB-9252-A041-8A6E-1F28F99E487B}" type="presParOf" srcId="{FD18324C-687D-1F4C-86D3-12235CD937D4}" destId="{597F6C01-0713-8244-B7B0-2F04F1EF7107}" srcOrd="8" destOrd="0" presId="urn:microsoft.com/office/officeart/2005/8/layout/vList2"/>
    <dgm:cxn modelId="{07C6D97E-4EBF-9141-8F3E-6A422135BD70}" type="presParOf" srcId="{FD18324C-687D-1F4C-86D3-12235CD937D4}" destId="{AD7EE6FA-22BE-784A-8DAA-B472AFCBF7FE}" srcOrd="9" destOrd="0" presId="urn:microsoft.com/office/officeart/2005/8/layout/vList2"/>
    <dgm:cxn modelId="{2D1D74A4-2DE4-2848-B31D-DAB671154394}" type="presParOf" srcId="{FD18324C-687D-1F4C-86D3-12235CD937D4}" destId="{0D90A93C-D95A-5C4B-9D6B-E8C58E723A1A}" srcOrd="10" destOrd="0" presId="urn:microsoft.com/office/officeart/2005/8/layout/vList2"/>
    <dgm:cxn modelId="{7B18452E-1B2B-44B5-8073-2688046F30AB}" type="presParOf" srcId="{FD18324C-687D-1F4C-86D3-12235CD937D4}" destId="{1B0CFE4E-59D9-41FB-B0D8-AC0D3DEC468A}" srcOrd="11" destOrd="0" presId="urn:microsoft.com/office/officeart/2005/8/layout/vList2"/>
    <dgm:cxn modelId="{711637CC-A204-430C-835C-BB573CFA40B5}" type="presParOf" srcId="{FD18324C-687D-1F4C-86D3-12235CD937D4}" destId="{01A9C92F-E526-4BE5-8D26-B6C76D2286D3}" srcOrd="12" destOrd="0" presId="urn:microsoft.com/office/officeart/2005/8/layout/vList2"/>
    <dgm:cxn modelId="{90C511AB-26D1-4503-B897-AD2D9E7E0347}" type="presParOf" srcId="{FD18324C-687D-1F4C-86D3-12235CD937D4}" destId="{8BBD5D7E-6419-465D-B51A-7F545E91A59A}" srcOrd="13" destOrd="0" presId="urn:microsoft.com/office/officeart/2005/8/layout/vList2"/>
    <dgm:cxn modelId="{13C84086-6BEB-46C7-A539-D517CA4E7E87}" type="presParOf" srcId="{FD18324C-687D-1F4C-86D3-12235CD937D4}" destId="{9765731D-0D27-43D2-BB0A-6C0E642E7EF2}" srcOrd="14" destOrd="0" presId="urn:microsoft.com/office/officeart/2005/8/layout/vList2"/>
    <dgm:cxn modelId="{6FCE874D-EF71-49DE-85D6-B51BC6A88F5D}" type="presParOf" srcId="{FD18324C-687D-1F4C-86D3-12235CD937D4}" destId="{994CF60C-9CCB-48FF-9BFA-CE14AFF6BC17}" srcOrd="15" destOrd="0" presId="urn:microsoft.com/office/officeart/2005/8/layout/vList2"/>
    <dgm:cxn modelId="{F2A2D9C5-7FA0-42C1-85C5-E9D7395514E9}" type="presParOf" srcId="{FD18324C-687D-1F4C-86D3-12235CD937D4}" destId="{B5343B0E-DDC3-496C-A781-0953A7261CAD}" srcOrd="16" destOrd="0" presId="urn:microsoft.com/office/officeart/2005/8/layout/vList2"/>
    <dgm:cxn modelId="{943E96D6-641C-4252-B952-123815ECB10B}" type="presParOf" srcId="{FD18324C-687D-1F4C-86D3-12235CD937D4}" destId="{13785E6D-18C7-45C1-B0BD-5D7E58CDE339}" srcOrd="17" destOrd="0" presId="urn:microsoft.com/office/officeart/2005/8/layout/vList2"/>
    <dgm:cxn modelId="{37D37CA5-F269-4C78-B836-F68F37D48A13}" type="presParOf" srcId="{FD18324C-687D-1F4C-86D3-12235CD937D4}" destId="{1480E3D1-68AD-4AB4-AFA6-32971CE3D548}" srcOrd="1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C7CE8FE-D581-AF40-8217-77117EE433F7}" type="doc">
      <dgm:prSet loTypeId="urn:microsoft.com/office/officeart/2005/8/layout/vList2" loCatId="" qsTypeId="urn:microsoft.com/office/officeart/2005/8/quickstyle/simple3" qsCatId="simple" csTypeId="urn:microsoft.com/office/officeart/2005/8/colors/accent3_2" csCatId="accent3" phldr="1"/>
      <dgm:spPr/>
      <dgm:t>
        <a:bodyPr/>
        <a:lstStyle/>
        <a:p>
          <a:endParaRPr lang="en-GB"/>
        </a:p>
      </dgm:t>
    </dgm:pt>
    <dgm:pt modelId="{530E47BA-8C0F-4E47-AF9F-94325FFCA265}">
      <dgm:prSet phldrT="[Text]" custT="1"/>
      <dgm:spPr>
        <a:solidFill>
          <a:schemeClr val="accent3">
            <a:lumMod val="60000"/>
            <a:lumOff val="40000"/>
          </a:schemeClr>
        </a:solidFill>
      </dgm:spPr>
      <dgm:t>
        <a:bodyPr/>
        <a:lstStyle/>
        <a:p>
          <a:pPr rtl="0"/>
          <a:r>
            <a:rPr lang="en-GB" sz="1800" dirty="0">
              <a:solidFill>
                <a:schemeClr val="tx1"/>
              </a:solidFill>
            </a:rPr>
            <a:t>1. Sharia compliance</a:t>
          </a:r>
        </a:p>
      </dgm:t>
    </dgm:pt>
    <dgm:pt modelId="{58F2A835-BFA9-4A45-A427-727FB1ACC76F}" type="parTrans" cxnId="{D0841867-F36E-C946-9878-ADC94F0D925E}">
      <dgm:prSet/>
      <dgm:spPr/>
      <dgm:t>
        <a:bodyPr/>
        <a:lstStyle/>
        <a:p>
          <a:endParaRPr lang="en-GB" sz="1800"/>
        </a:p>
      </dgm:t>
    </dgm:pt>
    <dgm:pt modelId="{D6C75BF7-7E98-0041-A552-755FE72AE078}" type="sibTrans" cxnId="{D0841867-F36E-C946-9878-ADC94F0D925E}">
      <dgm:prSet/>
      <dgm:spPr/>
      <dgm:t>
        <a:bodyPr/>
        <a:lstStyle/>
        <a:p>
          <a:endParaRPr lang="en-GB" sz="1800"/>
        </a:p>
      </dgm:t>
    </dgm:pt>
    <dgm:pt modelId="{3BACBDF5-CF02-964F-A4E1-63C8F1B9529F}">
      <dgm:prSet phldrT="[Text]" custT="1"/>
      <dgm:spPr/>
      <dgm:t>
        <a:bodyPr/>
        <a:lstStyle/>
        <a:p>
          <a:pPr rtl="0" eaLnBrk="1" latinLnBrk="0"/>
          <a:r>
            <a:rPr lang="en-US" sz="1800" dirty="0"/>
            <a:t>2. </a:t>
          </a:r>
          <a:r>
            <a:rPr lang="en-GB" sz="1800" dirty="0"/>
            <a:t>Legal recognition</a:t>
          </a:r>
        </a:p>
      </dgm:t>
    </dgm:pt>
    <dgm:pt modelId="{35E85F44-8696-404E-A18B-4AEF4C64B533}" type="parTrans" cxnId="{2F3EB298-00A5-DC48-B5CE-A26FEBFA1927}">
      <dgm:prSet/>
      <dgm:spPr/>
      <dgm:t>
        <a:bodyPr/>
        <a:lstStyle/>
        <a:p>
          <a:endParaRPr lang="en-GB" sz="1800"/>
        </a:p>
      </dgm:t>
    </dgm:pt>
    <dgm:pt modelId="{8FF8EBF6-55F6-BA47-A149-78D7924411D2}" type="sibTrans" cxnId="{2F3EB298-00A5-DC48-B5CE-A26FEBFA1927}">
      <dgm:prSet/>
      <dgm:spPr/>
      <dgm:t>
        <a:bodyPr/>
        <a:lstStyle/>
        <a:p>
          <a:endParaRPr lang="en-GB" sz="1800"/>
        </a:p>
      </dgm:t>
    </dgm:pt>
    <dgm:pt modelId="{09E753C6-2BC0-2242-80B0-5133C37ABCC1}">
      <dgm:prSet phldrT="[Text]" custT="1"/>
      <dgm:spPr/>
      <dgm:t>
        <a:bodyPr/>
        <a:lstStyle/>
        <a:p>
          <a:pPr rtl="0" eaLnBrk="1" latinLnBrk="0"/>
          <a:r>
            <a:rPr lang="en-US" sz="1800" dirty="0"/>
            <a:t>3.</a:t>
          </a:r>
          <a:r>
            <a:rPr lang="en-GB" sz="1800" dirty="0"/>
            <a:t> </a:t>
          </a:r>
          <a:r>
            <a:rPr lang="en-US" sz="1800" dirty="0"/>
            <a:t>Supervision, monitoring and risk management</a:t>
          </a:r>
          <a:endParaRPr lang="en-GB" sz="1800" dirty="0"/>
        </a:p>
      </dgm:t>
    </dgm:pt>
    <dgm:pt modelId="{84292906-EC8D-2149-B997-85CE93BC94FD}" type="parTrans" cxnId="{EB015616-27D9-8848-A073-719777A97392}">
      <dgm:prSet/>
      <dgm:spPr/>
      <dgm:t>
        <a:bodyPr/>
        <a:lstStyle/>
        <a:p>
          <a:endParaRPr lang="en-GB" sz="1800"/>
        </a:p>
      </dgm:t>
    </dgm:pt>
    <dgm:pt modelId="{7395E69C-CE71-2645-8929-0818CC2A7F7A}" type="sibTrans" cxnId="{EB015616-27D9-8848-A073-719777A97392}">
      <dgm:prSet/>
      <dgm:spPr/>
      <dgm:t>
        <a:bodyPr/>
        <a:lstStyle/>
        <a:p>
          <a:endParaRPr lang="en-GB" sz="1800"/>
        </a:p>
      </dgm:t>
    </dgm:pt>
    <dgm:pt modelId="{3FD99014-94F2-844A-96EB-00EEA30C119A}">
      <dgm:prSet phldrT="[Text]" custT="1"/>
      <dgm:spPr/>
      <dgm:t>
        <a:bodyPr/>
        <a:lstStyle/>
        <a:p>
          <a:pPr rtl="0" eaLnBrk="1" latinLnBrk="0"/>
          <a:r>
            <a:rPr lang="en-US" sz="1800" dirty="0"/>
            <a:t>4.</a:t>
          </a:r>
          <a:r>
            <a:rPr lang="en-GB" sz="1800" dirty="0"/>
            <a:t> International standards compliance</a:t>
          </a:r>
        </a:p>
      </dgm:t>
    </dgm:pt>
    <dgm:pt modelId="{70E55A79-E24B-294E-A80E-E22FAE738E06}" type="parTrans" cxnId="{53FAB70F-A8C7-1946-AB6C-02E30BCD88AB}">
      <dgm:prSet/>
      <dgm:spPr/>
      <dgm:t>
        <a:bodyPr/>
        <a:lstStyle/>
        <a:p>
          <a:endParaRPr lang="en-GB" sz="1800"/>
        </a:p>
      </dgm:t>
    </dgm:pt>
    <dgm:pt modelId="{97AB26E4-6E46-BB48-AB9E-D83E178DEFE1}" type="sibTrans" cxnId="{53FAB70F-A8C7-1946-AB6C-02E30BCD88AB}">
      <dgm:prSet/>
      <dgm:spPr/>
      <dgm:t>
        <a:bodyPr/>
        <a:lstStyle/>
        <a:p>
          <a:endParaRPr lang="en-GB" sz="1800"/>
        </a:p>
      </dgm:t>
    </dgm:pt>
    <dgm:pt modelId="{6D87539E-0FEF-EE4A-BFED-121EFFD638AF}">
      <dgm:prSet phldrT="[Text]" custT="1"/>
      <dgm:spPr/>
      <dgm:t>
        <a:bodyPr/>
        <a:lstStyle/>
        <a:p>
          <a:pPr rtl="0" eaLnBrk="1" latinLnBrk="0"/>
          <a:r>
            <a:rPr lang="en-GB" sz="1800" dirty="0"/>
            <a:t>5. Training and capacity building</a:t>
          </a:r>
        </a:p>
      </dgm:t>
    </dgm:pt>
    <dgm:pt modelId="{7CE34D4E-F820-604F-9115-AF6D25A84D73}" type="parTrans" cxnId="{C44E9486-9BF8-5F4D-A2ED-2B733E12DAEC}">
      <dgm:prSet/>
      <dgm:spPr/>
      <dgm:t>
        <a:bodyPr/>
        <a:lstStyle/>
        <a:p>
          <a:endParaRPr lang="en-GB" sz="1800"/>
        </a:p>
      </dgm:t>
    </dgm:pt>
    <dgm:pt modelId="{D09995F1-47B6-C54E-AF57-B83A13704A9D}" type="sibTrans" cxnId="{C44E9486-9BF8-5F4D-A2ED-2B733E12DAEC}">
      <dgm:prSet/>
      <dgm:spPr/>
      <dgm:t>
        <a:bodyPr/>
        <a:lstStyle/>
        <a:p>
          <a:endParaRPr lang="en-GB" sz="1800"/>
        </a:p>
      </dgm:t>
    </dgm:pt>
    <dgm:pt modelId="{C21E5AAA-4D12-437D-8C1C-8C82F0FCDD62}">
      <dgm:prSet phldrT="[Text]" custT="1"/>
      <dgm:spPr/>
      <dgm:t>
        <a:bodyPr/>
        <a:lstStyle/>
        <a:p>
          <a:pPr rtl="0" eaLnBrk="1" latinLnBrk="0"/>
          <a:r>
            <a:rPr lang="en-GB" sz="1800" dirty="0"/>
            <a:t>7. Collaboration with standards-setting bodies</a:t>
          </a:r>
        </a:p>
      </dgm:t>
    </dgm:pt>
    <dgm:pt modelId="{81C56908-B442-4B2C-AFD9-5EDF1435FA0C}" type="parTrans" cxnId="{C7EFA2A9-F4F2-4775-9D64-EF66DE59547A}">
      <dgm:prSet/>
      <dgm:spPr/>
      <dgm:t>
        <a:bodyPr/>
        <a:lstStyle/>
        <a:p>
          <a:endParaRPr lang="en-GB"/>
        </a:p>
      </dgm:t>
    </dgm:pt>
    <dgm:pt modelId="{8153A0BB-DF9A-475A-AB8F-CFA2E20A3E3B}" type="sibTrans" cxnId="{C7EFA2A9-F4F2-4775-9D64-EF66DE59547A}">
      <dgm:prSet/>
      <dgm:spPr/>
      <dgm:t>
        <a:bodyPr/>
        <a:lstStyle/>
        <a:p>
          <a:endParaRPr lang="en-GB"/>
        </a:p>
      </dgm:t>
    </dgm:pt>
    <dgm:pt modelId="{FCFE8097-62BD-406F-9B8B-EFF6682D2037}">
      <dgm:prSet phldrT="[Text]" custT="1"/>
      <dgm:spPr/>
      <dgm:t>
        <a:bodyPr/>
        <a:lstStyle/>
        <a:p>
          <a:pPr rtl="0" eaLnBrk="1" latinLnBrk="0"/>
          <a:r>
            <a:rPr lang="en-GB" sz="1800" dirty="0"/>
            <a:t>8. Product innovation and development</a:t>
          </a:r>
        </a:p>
      </dgm:t>
    </dgm:pt>
    <dgm:pt modelId="{4DFAEFAC-B1A1-4A12-8A15-2EE90037FA9D}" type="parTrans" cxnId="{D8976EBB-A048-42F0-B5D2-8DBB7036D8CF}">
      <dgm:prSet/>
      <dgm:spPr/>
      <dgm:t>
        <a:bodyPr/>
        <a:lstStyle/>
        <a:p>
          <a:endParaRPr lang="en-GB"/>
        </a:p>
      </dgm:t>
    </dgm:pt>
    <dgm:pt modelId="{4A990590-843F-4DB4-98B7-DD3454EB789B}" type="sibTrans" cxnId="{D8976EBB-A048-42F0-B5D2-8DBB7036D8CF}">
      <dgm:prSet/>
      <dgm:spPr/>
      <dgm:t>
        <a:bodyPr/>
        <a:lstStyle/>
        <a:p>
          <a:endParaRPr lang="en-GB"/>
        </a:p>
      </dgm:t>
    </dgm:pt>
    <dgm:pt modelId="{982C2DED-DE9E-41FE-97C1-015CF1AA6B2C}">
      <dgm:prSet phldrT="[Text]" custT="1"/>
      <dgm:spPr>
        <a:solidFill>
          <a:schemeClr val="accent2"/>
        </a:solidFill>
      </dgm:spPr>
      <dgm:t>
        <a:bodyPr/>
        <a:lstStyle/>
        <a:p>
          <a:pPr rtl="0" eaLnBrk="1" latinLnBrk="0"/>
          <a:r>
            <a:rPr lang="en-GB" sz="1800" dirty="0">
              <a:solidFill>
                <a:schemeClr val="bg1"/>
              </a:solidFill>
            </a:rPr>
            <a:t>9. Consumer protection</a:t>
          </a:r>
        </a:p>
      </dgm:t>
    </dgm:pt>
    <dgm:pt modelId="{FC6EBA5F-9F54-41BE-93E3-6C0A8029DEDC}" type="parTrans" cxnId="{3AE74EA5-0BFD-4A73-8589-1C426AD62237}">
      <dgm:prSet/>
      <dgm:spPr/>
      <dgm:t>
        <a:bodyPr/>
        <a:lstStyle/>
        <a:p>
          <a:endParaRPr lang="en-GB"/>
        </a:p>
      </dgm:t>
    </dgm:pt>
    <dgm:pt modelId="{9639A273-7525-4915-B37A-632C782A09F8}" type="sibTrans" cxnId="{3AE74EA5-0BFD-4A73-8589-1C426AD62237}">
      <dgm:prSet/>
      <dgm:spPr/>
      <dgm:t>
        <a:bodyPr/>
        <a:lstStyle/>
        <a:p>
          <a:endParaRPr lang="en-GB"/>
        </a:p>
      </dgm:t>
    </dgm:pt>
    <dgm:pt modelId="{2C03E080-3F6C-429D-AAD8-1FD11ECBA070}">
      <dgm:prSet phldrT="[Text]" custT="1"/>
      <dgm:spPr/>
      <dgm:t>
        <a:bodyPr/>
        <a:lstStyle/>
        <a:p>
          <a:pPr rtl="0" eaLnBrk="1" latinLnBrk="0"/>
          <a:r>
            <a:rPr lang="en-GB" sz="1800" dirty="0"/>
            <a:t>10. Disclosure and transparency</a:t>
          </a:r>
        </a:p>
      </dgm:t>
    </dgm:pt>
    <dgm:pt modelId="{B9444993-A824-415E-9813-74023EE47AC3}" type="parTrans" cxnId="{E2BA385A-A427-47F0-B904-D4AA2D8943FD}">
      <dgm:prSet/>
      <dgm:spPr/>
      <dgm:t>
        <a:bodyPr/>
        <a:lstStyle/>
        <a:p>
          <a:endParaRPr lang="en-GB"/>
        </a:p>
      </dgm:t>
    </dgm:pt>
    <dgm:pt modelId="{44D5387C-A639-43A6-B4B3-3B73F64ECDAD}" type="sibTrans" cxnId="{E2BA385A-A427-47F0-B904-D4AA2D8943FD}">
      <dgm:prSet/>
      <dgm:spPr/>
      <dgm:t>
        <a:bodyPr/>
        <a:lstStyle/>
        <a:p>
          <a:endParaRPr lang="en-GB"/>
        </a:p>
      </dgm:t>
    </dgm:pt>
    <dgm:pt modelId="{EB98E06F-237E-0144-9042-3CD0AFE60E59}">
      <dgm:prSet phldrT="[Text]" custT="1"/>
      <dgm:spPr/>
      <dgm:t>
        <a:bodyPr/>
        <a:lstStyle/>
        <a:p>
          <a:pPr rtl="0" eaLnBrk="1" latinLnBrk="0"/>
          <a:r>
            <a:rPr lang="en-GB" sz="1800" dirty="0"/>
            <a:t>6. Technology integration</a:t>
          </a:r>
        </a:p>
      </dgm:t>
    </dgm:pt>
    <dgm:pt modelId="{BC27574D-3DE5-214B-B8C0-FC61E10B13F7}" type="sibTrans" cxnId="{559EF418-C8ED-F449-B531-91FD2D25B142}">
      <dgm:prSet/>
      <dgm:spPr/>
      <dgm:t>
        <a:bodyPr/>
        <a:lstStyle/>
        <a:p>
          <a:endParaRPr lang="en-GB" sz="1800"/>
        </a:p>
      </dgm:t>
    </dgm:pt>
    <dgm:pt modelId="{D9D1E0B7-8B00-624D-8831-3F9F05BC4142}" type="parTrans" cxnId="{559EF418-C8ED-F449-B531-91FD2D25B142}">
      <dgm:prSet/>
      <dgm:spPr/>
      <dgm:t>
        <a:bodyPr/>
        <a:lstStyle/>
        <a:p>
          <a:endParaRPr lang="en-GB" sz="1800"/>
        </a:p>
      </dgm:t>
    </dgm:pt>
    <dgm:pt modelId="{FD18324C-687D-1F4C-86D3-12235CD937D4}" type="pres">
      <dgm:prSet presAssocID="{CC7CE8FE-D581-AF40-8217-77117EE433F7}" presName="linear" presStyleCnt="0">
        <dgm:presLayoutVars>
          <dgm:animLvl val="lvl"/>
          <dgm:resizeHandles val="exact"/>
        </dgm:presLayoutVars>
      </dgm:prSet>
      <dgm:spPr/>
    </dgm:pt>
    <dgm:pt modelId="{7AE47554-F313-3F48-87D8-FB3A3E61C006}" type="pres">
      <dgm:prSet presAssocID="{530E47BA-8C0F-4E47-AF9F-94325FFCA265}" presName="parentText" presStyleLbl="node1" presStyleIdx="0" presStyleCnt="10">
        <dgm:presLayoutVars>
          <dgm:chMax val="0"/>
          <dgm:bulletEnabled val="1"/>
        </dgm:presLayoutVars>
      </dgm:prSet>
      <dgm:spPr/>
    </dgm:pt>
    <dgm:pt modelId="{E595F9FB-B812-9E4B-AF06-7B4BCD54718A}" type="pres">
      <dgm:prSet presAssocID="{D6C75BF7-7E98-0041-A552-755FE72AE078}" presName="spacer" presStyleCnt="0"/>
      <dgm:spPr/>
    </dgm:pt>
    <dgm:pt modelId="{8E3F0634-967F-324E-B265-C7ADD7A2F240}" type="pres">
      <dgm:prSet presAssocID="{3BACBDF5-CF02-964F-A4E1-63C8F1B9529F}" presName="parentText" presStyleLbl="node1" presStyleIdx="1" presStyleCnt="10">
        <dgm:presLayoutVars>
          <dgm:chMax val="0"/>
          <dgm:bulletEnabled val="1"/>
        </dgm:presLayoutVars>
      </dgm:prSet>
      <dgm:spPr/>
    </dgm:pt>
    <dgm:pt modelId="{E0F2BB1A-31D9-B046-8C0C-DA4A4C03D1BB}" type="pres">
      <dgm:prSet presAssocID="{8FF8EBF6-55F6-BA47-A149-78D7924411D2}" presName="spacer" presStyleCnt="0"/>
      <dgm:spPr/>
    </dgm:pt>
    <dgm:pt modelId="{0015787F-264B-B24F-8D45-C2C900917635}" type="pres">
      <dgm:prSet presAssocID="{09E753C6-2BC0-2242-80B0-5133C37ABCC1}" presName="parentText" presStyleLbl="node1" presStyleIdx="2" presStyleCnt="10">
        <dgm:presLayoutVars>
          <dgm:chMax val="0"/>
          <dgm:bulletEnabled val="1"/>
        </dgm:presLayoutVars>
      </dgm:prSet>
      <dgm:spPr/>
    </dgm:pt>
    <dgm:pt modelId="{B9815939-79E6-FB4A-80C0-C7ED34970883}" type="pres">
      <dgm:prSet presAssocID="{7395E69C-CE71-2645-8929-0818CC2A7F7A}" presName="spacer" presStyleCnt="0"/>
      <dgm:spPr/>
    </dgm:pt>
    <dgm:pt modelId="{16C9DA93-B2E6-4E4E-8AC3-F85C4E5F699D}" type="pres">
      <dgm:prSet presAssocID="{3FD99014-94F2-844A-96EB-00EEA30C119A}" presName="parentText" presStyleLbl="node1" presStyleIdx="3" presStyleCnt="10">
        <dgm:presLayoutVars>
          <dgm:chMax val="0"/>
          <dgm:bulletEnabled val="1"/>
        </dgm:presLayoutVars>
      </dgm:prSet>
      <dgm:spPr/>
    </dgm:pt>
    <dgm:pt modelId="{D5E3E05D-17C8-9749-875A-3E17A569AC9F}" type="pres">
      <dgm:prSet presAssocID="{97AB26E4-6E46-BB48-AB9E-D83E178DEFE1}" presName="spacer" presStyleCnt="0"/>
      <dgm:spPr/>
    </dgm:pt>
    <dgm:pt modelId="{597F6C01-0713-8244-B7B0-2F04F1EF7107}" type="pres">
      <dgm:prSet presAssocID="{6D87539E-0FEF-EE4A-BFED-121EFFD638AF}" presName="parentText" presStyleLbl="node1" presStyleIdx="4" presStyleCnt="10">
        <dgm:presLayoutVars>
          <dgm:chMax val="0"/>
          <dgm:bulletEnabled val="1"/>
        </dgm:presLayoutVars>
      </dgm:prSet>
      <dgm:spPr/>
    </dgm:pt>
    <dgm:pt modelId="{AD7EE6FA-22BE-784A-8DAA-B472AFCBF7FE}" type="pres">
      <dgm:prSet presAssocID="{D09995F1-47B6-C54E-AF57-B83A13704A9D}" presName="spacer" presStyleCnt="0"/>
      <dgm:spPr/>
    </dgm:pt>
    <dgm:pt modelId="{0D90A93C-D95A-5C4B-9D6B-E8C58E723A1A}" type="pres">
      <dgm:prSet presAssocID="{EB98E06F-237E-0144-9042-3CD0AFE60E59}" presName="parentText" presStyleLbl="node1" presStyleIdx="5" presStyleCnt="10">
        <dgm:presLayoutVars>
          <dgm:chMax val="0"/>
          <dgm:bulletEnabled val="1"/>
        </dgm:presLayoutVars>
      </dgm:prSet>
      <dgm:spPr/>
    </dgm:pt>
    <dgm:pt modelId="{1B0CFE4E-59D9-41FB-B0D8-AC0D3DEC468A}" type="pres">
      <dgm:prSet presAssocID="{BC27574D-3DE5-214B-B8C0-FC61E10B13F7}" presName="spacer" presStyleCnt="0"/>
      <dgm:spPr/>
    </dgm:pt>
    <dgm:pt modelId="{01A9C92F-E526-4BE5-8D26-B6C76D2286D3}" type="pres">
      <dgm:prSet presAssocID="{C21E5AAA-4D12-437D-8C1C-8C82F0FCDD62}" presName="parentText" presStyleLbl="node1" presStyleIdx="6" presStyleCnt="10">
        <dgm:presLayoutVars>
          <dgm:chMax val="0"/>
          <dgm:bulletEnabled val="1"/>
        </dgm:presLayoutVars>
      </dgm:prSet>
      <dgm:spPr/>
    </dgm:pt>
    <dgm:pt modelId="{8BBD5D7E-6419-465D-B51A-7F545E91A59A}" type="pres">
      <dgm:prSet presAssocID="{8153A0BB-DF9A-475A-AB8F-CFA2E20A3E3B}" presName="spacer" presStyleCnt="0"/>
      <dgm:spPr/>
    </dgm:pt>
    <dgm:pt modelId="{9765731D-0D27-43D2-BB0A-6C0E642E7EF2}" type="pres">
      <dgm:prSet presAssocID="{FCFE8097-62BD-406F-9B8B-EFF6682D2037}" presName="parentText" presStyleLbl="node1" presStyleIdx="7" presStyleCnt="10">
        <dgm:presLayoutVars>
          <dgm:chMax val="0"/>
          <dgm:bulletEnabled val="1"/>
        </dgm:presLayoutVars>
      </dgm:prSet>
      <dgm:spPr/>
    </dgm:pt>
    <dgm:pt modelId="{994CF60C-9CCB-48FF-9BFA-CE14AFF6BC17}" type="pres">
      <dgm:prSet presAssocID="{4A990590-843F-4DB4-98B7-DD3454EB789B}" presName="spacer" presStyleCnt="0"/>
      <dgm:spPr/>
    </dgm:pt>
    <dgm:pt modelId="{B5343B0E-DDC3-496C-A781-0953A7261CAD}" type="pres">
      <dgm:prSet presAssocID="{982C2DED-DE9E-41FE-97C1-015CF1AA6B2C}" presName="parentText" presStyleLbl="node1" presStyleIdx="8" presStyleCnt="10">
        <dgm:presLayoutVars>
          <dgm:chMax val="0"/>
          <dgm:bulletEnabled val="1"/>
        </dgm:presLayoutVars>
      </dgm:prSet>
      <dgm:spPr/>
    </dgm:pt>
    <dgm:pt modelId="{13785E6D-18C7-45C1-B0BD-5D7E58CDE339}" type="pres">
      <dgm:prSet presAssocID="{9639A273-7525-4915-B37A-632C782A09F8}" presName="spacer" presStyleCnt="0"/>
      <dgm:spPr/>
    </dgm:pt>
    <dgm:pt modelId="{1480E3D1-68AD-4AB4-AFA6-32971CE3D548}" type="pres">
      <dgm:prSet presAssocID="{2C03E080-3F6C-429D-AAD8-1FD11ECBA070}" presName="parentText" presStyleLbl="node1" presStyleIdx="9" presStyleCnt="10">
        <dgm:presLayoutVars>
          <dgm:chMax val="0"/>
          <dgm:bulletEnabled val="1"/>
        </dgm:presLayoutVars>
      </dgm:prSet>
      <dgm:spPr/>
    </dgm:pt>
  </dgm:ptLst>
  <dgm:cxnLst>
    <dgm:cxn modelId="{53FAB70F-A8C7-1946-AB6C-02E30BCD88AB}" srcId="{CC7CE8FE-D581-AF40-8217-77117EE433F7}" destId="{3FD99014-94F2-844A-96EB-00EEA30C119A}" srcOrd="3" destOrd="0" parTransId="{70E55A79-E24B-294E-A80E-E22FAE738E06}" sibTransId="{97AB26E4-6E46-BB48-AB9E-D83E178DEFE1}"/>
    <dgm:cxn modelId="{EB015616-27D9-8848-A073-719777A97392}" srcId="{CC7CE8FE-D581-AF40-8217-77117EE433F7}" destId="{09E753C6-2BC0-2242-80B0-5133C37ABCC1}" srcOrd="2" destOrd="0" parTransId="{84292906-EC8D-2149-B997-85CE93BC94FD}" sibTransId="{7395E69C-CE71-2645-8929-0818CC2A7F7A}"/>
    <dgm:cxn modelId="{559EF418-C8ED-F449-B531-91FD2D25B142}" srcId="{CC7CE8FE-D581-AF40-8217-77117EE433F7}" destId="{EB98E06F-237E-0144-9042-3CD0AFE60E59}" srcOrd="5" destOrd="0" parTransId="{D9D1E0B7-8B00-624D-8831-3F9F05BC4142}" sibTransId="{BC27574D-3DE5-214B-B8C0-FC61E10B13F7}"/>
    <dgm:cxn modelId="{5775F129-D9C2-48F9-B4B2-B74BA2F25C66}" type="presOf" srcId="{2C03E080-3F6C-429D-AAD8-1FD11ECBA070}" destId="{1480E3D1-68AD-4AB4-AFA6-32971CE3D548}" srcOrd="0" destOrd="0" presId="urn:microsoft.com/office/officeart/2005/8/layout/vList2"/>
    <dgm:cxn modelId="{E8CF6C2F-D939-CC4C-96CD-850DA403EA74}" type="presOf" srcId="{530E47BA-8C0F-4E47-AF9F-94325FFCA265}" destId="{7AE47554-F313-3F48-87D8-FB3A3E61C006}" srcOrd="0" destOrd="0" presId="urn:microsoft.com/office/officeart/2005/8/layout/vList2"/>
    <dgm:cxn modelId="{313F185C-FFDE-4354-B3E6-CB4331A794D5}" type="presOf" srcId="{FCFE8097-62BD-406F-9B8B-EFF6682D2037}" destId="{9765731D-0D27-43D2-BB0A-6C0E642E7EF2}" srcOrd="0" destOrd="0" presId="urn:microsoft.com/office/officeart/2005/8/layout/vList2"/>
    <dgm:cxn modelId="{78742D5D-5E5C-7B42-A0E3-CB32C425F554}" type="presOf" srcId="{EB98E06F-237E-0144-9042-3CD0AFE60E59}" destId="{0D90A93C-D95A-5C4B-9D6B-E8C58E723A1A}" srcOrd="0" destOrd="0" presId="urn:microsoft.com/office/officeart/2005/8/layout/vList2"/>
    <dgm:cxn modelId="{04B22462-9291-7C47-B57C-CAEC03C81F55}" type="presOf" srcId="{3BACBDF5-CF02-964F-A4E1-63C8F1B9529F}" destId="{8E3F0634-967F-324E-B265-C7ADD7A2F240}" srcOrd="0" destOrd="0" presId="urn:microsoft.com/office/officeart/2005/8/layout/vList2"/>
    <dgm:cxn modelId="{D0841867-F36E-C946-9878-ADC94F0D925E}" srcId="{CC7CE8FE-D581-AF40-8217-77117EE433F7}" destId="{530E47BA-8C0F-4E47-AF9F-94325FFCA265}" srcOrd="0" destOrd="0" parTransId="{58F2A835-BFA9-4A45-A427-727FB1ACC76F}" sibTransId="{D6C75BF7-7E98-0041-A552-755FE72AE078}"/>
    <dgm:cxn modelId="{C6A7A971-2A22-3A4B-B08F-8DB6B1A646AD}" type="presOf" srcId="{3FD99014-94F2-844A-96EB-00EEA30C119A}" destId="{16C9DA93-B2E6-4E4E-8AC3-F85C4E5F699D}" srcOrd="0" destOrd="0" presId="urn:microsoft.com/office/officeart/2005/8/layout/vList2"/>
    <dgm:cxn modelId="{E2BA385A-A427-47F0-B904-D4AA2D8943FD}" srcId="{CC7CE8FE-D581-AF40-8217-77117EE433F7}" destId="{2C03E080-3F6C-429D-AAD8-1FD11ECBA070}" srcOrd="9" destOrd="0" parTransId="{B9444993-A824-415E-9813-74023EE47AC3}" sibTransId="{44D5387C-A639-43A6-B4B3-3B73F64ECDAD}"/>
    <dgm:cxn modelId="{C44E9486-9BF8-5F4D-A2ED-2B733E12DAEC}" srcId="{CC7CE8FE-D581-AF40-8217-77117EE433F7}" destId="{6D87539E-0FEF-EE4A-BFED-121EFFD638AF}" srcOrd="4" destOrd="0" parTransId="{7CE34D4E-F820-604F-9115-AF6D25A84D73}" sibTransId="{D09995F1-47B6-C54E-AF57-B83A13704A9D}"/>
    <dgm:cxn modelId="{2F3EB298-00A5-DC48-B5CE-A26FEBFA1927}" srcId="{CC7CE8FE-D581-AF40-8217-77117EE433F7}" destId="{3BACBDF5-CF02-964F-A4E1-63C8F1B9529F}" srcOrd="1" destOrd="0" parTransId="{35E85F44-8696-404E-A18B-4AEF4C64B533}" sibTransId="{8FF8EBF6-55F6-BA47-A149-78D7924411D2}"/>
    <dgm:cxn modelId="{3AE74EA5-0BFD-4A73-8589-1C426AD62237}" srcId="{CC7CE8FE-D581-AF40-8217-77117EE433F7}" destId="{982C2DED-DE9E-41FE-97C1-015CF1AA6B2C}" srcOrd="8" destOrd="0" parTransId="{FC6EBA5F-9F54-41BE-93E3-6C0A8029DEDC}" sibTransId="{9639A273-7525-4915-B37A-632C782A09F8}"/>
    <dgm:cxn modelId="{C7EFA2A9-F4F2-4775-9D64-EF66DE59547A}" srcId="{CC7CE8FE-D581-AF40-8217-77117EE433F7}" destId="{C21E5AAA-4D12-437D-8C1C-8C82F0FCDD62}" srcOrd="6" destOrd="0" parTransId="{81C56908-B442-4B2C-AFD9-5EDF1435FA0C}" sibTransId="{8153A0BB-DF9A-475A-AB8F-CFA2E20A3E3B}"/>
    <dgm:cxn modelId="{17C614B6-0306-8A43-9A1F-D4D42A52F64B}" type="presOf" srcId="{09E753C6-2BC0-2242-80B0-5133C37ABCC1}" destId="{0015787F-264B-B24F-8D45-C2C900917635}" srcOrd="0" destOrd="0" presId="urn:microsoft.com/office/officeart/2005/8/layout/vList2"/>
    <dgm:cxn modelId="{3BB86CB6-76D7-9A4F-99D3-72BED3BDCA64}" type="presOf" srcId="{CC7CE8FE-D581-AF40-8217-77117EE433F7}" destId="{FD18324C-687D-1F4C-86D3-12235CD937D4}" srcOrd="0" destOrd="0" presId="urn:microsoft.com/office/officeart/2005/8/layout/vList2"/>
    <dgm:cxn modelId="{D8976EBB-A048-42F0-B5D2-8DBB7036D8CF}" srcId="{CC7CE8FE-D581-AF40-8217-77117EE433F7}" destId="{FCFE8097-62BD-406F-9B8B-EFF6682D2037}" srcOrd="7" destOrd="0" parTransId="{4DFAEFAC-B1A1-4A12-8A15-2EE90037FA9D}" sibTransId="{4A990590-843F-4DB4-98B7-DD3454EB789B}"/>
    <dgm:cxn modelId="{1968E3BF-D3BB-C747-8BE1-AD52E7C08AFB}" type="presOf" srcId="{6D87539E-0FEF-EE4A-BFED-121EFFD638AF}" destId="{597F6C01-0713-8244-B7B0-2F04F1EF7107}" srcOrd="0" destOrd="0" presId="urn:microsoft.com/office/officeart/2005/8/layout/vList2"/>
    <dgm:cxn modelId="{7CE09CC4-701F-4C34-9980-33E8F18A965E}" type="presOf" srcId="{982C2DED-DE9E-41FE-97C1-015CF1AA6B2C}" destId="{B5343B0E-DDC3-496C-A781-0953A7261CAD}" srcOrd="0" destOrd="0" presId="urn:microsoft.com/office/officeart/2005/8/layout/vList2"/>
    <dgm:cxn modelId="{FCE5EAF1-BB15-405F-8A6B-69272339C2AA}" type="presOf" srcId="{C21E5AAA-4D12-437D-8C1C-8C82F0FCDD62}" destId="{01A9C92F-E526-4BE5-8D26-B6C76D2286D3}" srcOrd="0" destOrd="0" presId="urn:microsoft.com/office/officeart/2005/8/layout/vList2"/>
    <dgm:cxn modelId="{8F978CD3-AC99-934C-8B96-80CD0427030B}" type="presParOf" srcId="{FD18324C-687D-1F4C-86D3-12235CD937D4}" destId="{7AE47554-F313-3F48-87D8-FB3A3E61C006}" srcOrd="0" destOrd="0" presId="urn:microsoft.com/office/officeart/2005/8/layout/vList2"/>
    <dgm:cxn modelId="{F3F4195B-2368-2041-851E-FF3BE652CA2E}" type="presParOf" srcId="{FD18324C-687D-1F4C-86D3-12235CD937D4}" destId="{E595F9FB-B812-9E4B-AF06-7B4BCD54718A}" srcOrd="1" destOrd="0" presId="urn:microsoft.com/office/officeart/2005/8/layout/vList2"/>
    <dgm:cxn modelId="{2F47217E-6A83-844F-9D5F-66C4A5034E31}" type="presParOf" srcId="{FD18324C-687D-1F4C-86D3-12235CD937D4}" destId="{8E3F0634-967F-324E-B265-C7ADD7A2F240}" srcOrd="2" destOrd="0" presId="urn:microsoft.com/office/officeart/2005/8/layout/vList2"/>
    <dgm:cxn modelId="{AACC0C92-7EB1-AA48-8552-CDA0E9B9908B}" type="presParOf" srcId="{FD18324C-687D-1F4C-86D3-12235CD937D4}" destId="{E0F2BB1A-31D9-B046-8C0C-DA4A4C03D1BB}" srcOrd="3" destOrd="0" presId="urn:microsoft.com/office/officeart/2005/8/layout/vList2"/>
    <dgm:cxn modelId="{2940CC42-A56E-6E43-83B1-F822A933A7C2}" type="presParOf" srcId="{FD18324C-687D-1F4C-86D3-12235CD937D4}" destId="{0015787F-264B-B24F-8D45-C2C900917635}" srcOrd="4" destOrd="0" presId="urn:microsoft.com/office/officeart/2005/8/layout/vList2"/>
    <dgm:cxn modelId="{5E7135E8-1F94-5243-B0C6-493991DF0BC3}" type="presParOf" srcId="{FD18324C-687D-1F4C-86D3-12235CD937D4}" destId="{B9815939-79E6-FB4A-80C0-C7ED34970883}" srcOrd="5" destOrd="0" presId="urn:microsoft.com/office/officeart/2005/8/layout/vList2"/>
    <dgm:cxn modelId="{05F9E009-ECB7-814A-BAAC-4263E618739A}" type="presParOf" srcId="{FD18324C-687D-1F4C-86D3-12235CD937D4}" destId="{16C9DA93-B2E6-4E4E-8AC3-F85C4E5F699D}" srcOrd="6" destOrd="0" presId="urn:microsoft.com/office/officeart/2005/8/layout/vList2"/>
    <dgm:cxn modelId="{465F205B-4193-4E4F-9447-46357D80375F}" type="presParOf" srcId="{FD18324C-687D-1F4C-86D3-12235CD937D4}" destId="{D5E3E05D-17C8-9749-875A-3E17A569AC9F}" srcOrd="7" destOrd="0" presId="urn:microsoft.com/office/officeart/2005/8/layout/vList2"/>
    <dgm:cxn modelId="{87992FEB-9252-A041-8A6E-1F28F99E487B}" type="presParOf" srcId="{FD18324C-687D-1F4C-86D3-12235CD937D4}" destId="{597F6C01-0713-8244-B7B0-2F04F1EF7107}" srcOrd="8" destOrd="0" presId="urn:microsoft.com/office/officeart/2005/8/layout/vList2"/>
    <dgm:cxn modelId="{07C6D97E-4EBF-9141-8F3E-6A422135BD70}" type="presParOf" srcId="{FD18324C-687D-1F4C-86D3-12235CD937D4}" destId="{AD7EE6FA-22BE-784A-8DAA-B472AFCBF7FE}" srcOrd="9" destOrd="0" presId="urn:microsoft.com/office/officeart/2005/8/layout/vList2"/>
    <dgm:cxn modelId="{2D1D74A4-2DE4-2848-B31D-DAB671154394}" type="presParOf" srcId="{FD18324C-687D-1F4C-86D3-12235CD937D4}" destId="{0D90A93C-D95A-5C4B-9D6B-E8C58E723A1A}" srcOrd="10" destOrd="0" presId="urn:microsoft.com/office/officeart/2005/8/layout/vList2"/>
    <dgm:cxn modelId="{7B18452E-1B2B-44B5-8073-2688046F30AB}" type="presParOf" srcId="{FD18324C-687D-1F4C-86D3-12235CD937D4}" destId="{1B0CFE4E-59D9-41FB-B0D8-AC0D3DEC468A}" srcOrd="11" destOrd="0" presId="urn:microsoft.com/office/officeart/2005/8/layout/vList2"/>
    <dgm:cxn modelId="{711637CC-A204-430C-835C-BB573CFA40B5}" type="presParOf" srcId="{FD18324C-687D-1F4C-86D3-12235CD937D4}" destId="{01A9C92F-E526-4BE5-8D26-B6C76D2286D3}" srcOrd="12" destOrd="0" presId="urn:microsoft.com/office/officeart/2005/8/layout/vList2"/>
    <dgm:cxn modelId="{90C511AB-26D1-4503-B897-AD2D9E7E0347}" type="presParOf" srcId="{FD18324C-687D-1F4C-86D3-12235CD937D4}" destId="{8BBD5D7E-6419-465D-B51A-7F545E91A59A}" srcOrd="13" destOrd="0" presId="urn:microsoft.com/office/officeart/2005/8/layout/vList2"/>
    <dgm:cxn modelId="{13C84086-6BEB-46C7-A539-D517CA4E7E87}" type="presParOf" srcId="{FD18324C-687D-1F4C-86D3-12235CD937D4}" destId="{9765731D-0D27-43D2-BB0A-6C0E642E7EF2}" srcOrd="14" destOrd="0" presId="urn:microsoft.com/office/officeart/2005/8/layout/vList2"/>
    <dgm:cxn modelId="{6FCE874D-EF71-49DE-85D6-B51BC6A88F5D}" type="presParOf" srcId="{FD18324C-687D-1F4C-86D3-12235CD937D4}" destId="{994CF60C-9CCB-48FF-9BFA-CE14AFF6BC17}" srcOrd="15" destOrd="0" presId="urn:microsoft.com/office/officeart/2005/8/layout/vList2"/>
    <dgm:cxn modelId="{F2A2D9C5-7FA0-42C1-85C5-E9D7395514E9}" type="presParOf" srcId="{FD18324C-687D-1F4C-86D3-12235CD937D4}" destId="{B5343B0E-DDC3-496C-A781-0953A7261CAD}" srcOrd="16" destOrd="0" presId="urn:microsoft.com/office/officeart/2005/8/layout/vList2"/>
    <dgm:cxn modelId="{943E96D6-641C-4252-B952-123815ECB10B}" type="presParOf" srcId="{FD18324C-687D-1F4C-86D3-12235CD937D4}" destId="{13785E6D-18C7-45C1-B0BD-5D7E58CDE339}" srcOrd="17" destOrd="0" presId="urn:microsoft.com/office/officeart/2005/8/layout/vList2"/>
    <dgm:cxn modelId="{37D37CA5-F269-4C78-B836-F68F37D48A13}" type="presParOf" srcId="{FD18324C-687D-1F4C-86D3-12235CD937D4}" destId="{1480E3D1-68AD-4AB4-AFA6-32971CE3D548}" srcOrd="1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C7CE8FE-D581-AF40-8217-77117EE433F7}" type="doc">
      <dgm:prSet loTypeId="urn:microsoft.com/office/officeart/2005/8/layout/vList2" loCatId="" qsTypeId="urn:microsoft.com/office/officeart/2005/8/quickstyle/simple3" qsCatId="simple" csTypeId="urn:microsoft.com/office/officeart/2005/8/colors/accent3_2" csCatId="accent3" phldr="1"/>
      <dgm:spPr/>
      <dgm:t>
        <a:bodyPr/>
        <a:lstStyle/>
        <a:p>
          <a:endParaRPr lang="en-GB"/>
        </a:p>
      </dgm:t>
    </dgm:pt>
    <dgm:pt modelId="{530E47BA-8C0F-4E47-AF9F-94325FFCA265}">
      <dgm:prSet phldrT="[Text]" custT="1"/>
      <dgm:spPr>
        <a:solidFill>
          <a:schemeClr val="accent3">
            <a:lumMod val="60000"/>
            <a:lumOff val="40000"/>
          </a:schemeClr>
        </a:solidFill>
      </dgm:spPr>
      <dgm:t>
        <a:bodyPr/>
        <a:lstStyle/>
        <a:p>
          <a:pPr rtl="0"/>
          <a:r>
            <a:rPr lang="en-GB" sz="1800" dirty="0">
              <a:solidFill>
                <a:schemeClr val="tx1"/>
              </a:solidFill>
            </a:rPr>
            <a:t>1. Sharia compliance</a:t>
          </a:r>
        </a:p>
      </dgm:t>
    </dgm:pt>
    <dgm:pt modelId="{58F2A835-BFA9-4A45-A427-727FB1ACC76F}" type="parTrans" cxnId="{D0841867-F36E-C946-9878-ADC94F0D925E}">
      <dgm:prSet/>
      <dgm:spPr/>
      <dgm:t>
        <a:bodyPr/>
        <a:lstStyle/>
        <a:p>
          <a:endParaRPr lang="en-GB" sz="1800"/>
        </a:p>
      </dgm:t>
    </dgm:pt>
    <dgm:pt modelId="{D6C75BF7-7E98-0041-A552-755FE72AE078}" type="sibTrans" cxnId="{D0841867-F36E-C946-9878-ADC94F0D925E}">
      <dgm:prSet/>
      <dgm:spPr/>
      <dgm:t>
        <a:bodyPr/>
        <a:lstStyle/>
        <a:p>
          <a:endParaRPr lang="en-GB" sz="1800"/>
        </a:p>
      </dgm:t>
    </dgm:pt>
    <dgm:pt modelId="{3BACBDF5-CF02-964F-A4E1-63C8F1B9529F}">
      <dgm:prSet phldrT="[Text]" custT="1"/>
      <dgm:spPr>
        <a:solidFill>
          <a:schemeClr val="accent3">
            <a:lumMod val="60000"/>
            <a:lumOff val="40000"/>
          </a:schemeClr>
        </a:solidFill>
      </dgm:spPr>
      <dgm:t>
        <a:bodyPr/>
        <a:lstStyle/>
        <a:p>
          <a:pPr rtl="0" eaLnBrk="1" latinLnBrk="0"/>
          <a:r>
            <a:rPr lang="en-US" sz="1800" dirty="0"/>
            <a:t>2. </a:t>
          </a:r>
          <a:r>
            <a:rPr lang="en-GB" sz="1800" dirty="0"/>
            <a:t>Legal recognition</a:t>
          </a:r>
        </a:p>
      </dgm:t>
    </dgm:pt>
    <dgm:pt modelId="{35E85F44-8696-404E-A18B-4AEF4C64B533}" type="parTrans" cxnId="{2F3EB298-00A5-DC48-B5CE-A26FEBFA1927}">
      <dgm:prSet/>
      <dgm:spPr/>
      <dgm:t>
        <a:bodyPr/>
        <a:lstStyle/>
        <a:p>
          <a:endParaRPr lang="en-GB" sz="1800"/>
        </a:p>
      </dgm:t>
    </dgm:pt>
    <dgm:pt modelId="{8FF8EBF6-55F6-BA47-A149-78D7924411D2}" type="sibTrans" cxnId="{2F3EB298-00A5-DC48-B5CE-A26FEBFA1927}">
      <dgm:prSet/>
      <dgm:spPr/>
      <dgm:t>
        <a:bodyPr/>
        <a:lstStyle/>
        <a:p>
          <a:endParaRPr lang="en-GB" sz="1800"/>
        </a:p>
      </dgm:t>
    </dgm:pt>
    <dgm:pt modelId="{09E753C6-2BC0-2242-80B0-5133C37ABCC1}">
      <dgm:prSet phldrT="[Text]" custT="1"/>
      <dgm:spPr/>
      <dgm:t>
        <a:bodyPr/>
        <a:lstStyle/>
        <a:p>
          <a:pPr rtl="0" eaLnBrk="1" latinLnBrk="0"/>
          <a:r>
            <a:rPr lang="en-US" sz="1800" dirty="0"/>
            <a:t>3.</a:t>
          </a:r>
          <a:r>
            <a:rPr lang="en-GB" sz="1800" dirty="0"/>
            <a:t> </a:t>
          </a:r>
          <a:r>
            <a:rPr lang="en-US" sz="1800" dirty="0"/>
            <a:t>Supervision, monitoring and risk management</a:t>
          </a:r>
          <a:endParaRPr lang="en-GB" sz="1800" dirty="0"/>
        </a:p>
      </dgm:t>
    </dgm:pt>
    <dgm:pt modelId="{84292906-EC8D-2149-B997-85CE93BC94FD}" type="parTrans" cxnId="{EB015616-27D9-8848-A073-719777A97392}">
      <dgm:prSet/>
      <dgm:spPr/>
      <dgm:t>
        <a:bodyPr/>
        <a:lstStyle/>
        <a:p>
          <a:endParaRPr lang="en-GB" sz="1800"/>
        </a:p>
      </dgm:t>
    </dgm:pt>
    <dgm:pt modelId="{7395E69C-CE71-2645-8929-0818CC2A7F7A}" type="sibTrans" cxnId="{EB015616-27D9-8848-A073-719777A97392}">
      <dgm:prSet/>
      <dgm:spPr/>
      <dgm:t>
        <a:bodyPr/>
        <a:lstStyle/>
        <a:p>
          <a:endParaRPr lang="en-GB" sz="1800"/>
        </a:p>
      </dgm:t>
    </dgm:pt>
    <dgm:pt modelId="{3FD99014-94F2-844A-96EB-00EEA30C119A}">
      <dgm:prSet phldrT="[Text]" custT="1"/>
      <dgm:spPr/>
      <dgm:t>
        <a:bodyPr/>
        <a:lstStyle/>
        <a:p>
          <a:pPr rtl="0" eaLnBrk="1" latinLnBrk="0"/>
          <a:r>
            <a:rPr lang="en-US" sz="1800" dirty="0"/>
            <a:t>4.</a:t>
          </a:r>
          <a:r>
            <a:rPr lang="en-GB" sz="1800" dirty="0"/>
            <a:t> International standards compliance</a:t>
          </a:r>
        </a:p>
      </dgm:t>
    </dgm:pt>
    <dgm:pt modelId="{70E55A79-E24B-294E-A80E-E22FAE738E06}" type="parTrans" cxnId="{53FAB70F-A8C7-1946-AB6C-02E30BCD88AB}">
      <dgm:prSet/>
      <dgm:spPr/>
      <dgm:t>
        <a:bodyPr/>
        <a:lstStyle/>
        <a:p>
          <a:endParaRPr lang="en-GB" sz="1800"/>
        </a:p>
      </dgm:t>
    </dgm:pt>
    <dgm:pt modelId="{97AB26E4-6E46-BB48-AB9E-D83E178DEFE1}" type="sibTrans" cxnId="{53FAB70F-A8C7-1946-AB6C-02E30BCD88AB}">
      <dgm:prSet/>
      <dgm:spPr/>
      <dgm:t>
        <a:bodyPr/>
        <a:lstStyle/>
        <a:p>
          <a:endParaRPr lang="en-GB" sz="1800"/>
        </a:p>
      </dgm:t>
    </dgm:pt>
    <dgm:pt modelId="{6D87539E-0FEF-EE4A-BFED-121EFFD638AF}">
      <dgm:prSet phldrT="[Text]" custT="1"/>
      <dgm:spPr/>
      <dgm:t>
        <a:bodyPr/>
        <a:lstStyle/>
        <a:p>
          <a:pPr rtl="0" eaLnBrk="1" latinLnBrk="0"/>
          <a:r>
            <a:rPr lang="en-GB" sz="1800" dirty="0"/>
            <a:t>5. Training and capacity building</a:t>
          </a:r>
        </a:p>
      </dgm:t>
    </dgm:pt>
    <dgm:pt modelId="{7CE34D4E-F820-604F-9115-AF6D25A84D73}" type="parTrans" cxnId="{C44E9486-9BF8-5F4D-A2ED-2B733E12DAEC}">
      <dgm:prSet/>
      <dgm:spPr/>
      <dgm:t>
        <a:bodyPr/>
        <a:lstStyle/>
        <a:p>
          <a:endParaRPr lang="en-GB" sz="1800"/>
        </a:p>
      </dgm:t>
    </dgm:pt>
    <dgm:pt modelId="{D09995F1-47B6-C54E-AF57-B83A13704A9D}" type="sibTrans" cxnId="{C44E9486-9BF8-5F4D-A2ED-2B733E12DAEC}">
      <dgm:prSet/>
      <dgm:spPr/>
      <dgm:t>
        <a:bodyPr/>
        <a:lstStyle/>
        <a:p>
          <a:endParaRPr lang="en-GB" sz="1800"/>
        </a:p>
      </dgm:t>
    </dgm:pt>
    <dgm:pt modelId="{C21E5AAA-4D12-437D-8C1C-8C82F0FCDD62}">
      <dgm:prSet phldrT="[Text]" custT="1"/>
      <dgm:spPr/>
      <dgm:t>
        <a:bodyPr/>
        <a:lstStyle/>
        <a:p>
          <a:pPr rtl="0" eaLnBrk="1" latinLnBrk="0"/>
          <a:r>
            <a:rPr lang="en-GB" sz="1800" dirty="0"/>
            <a:t>7. Collaboration with standards-setting bodies</a:t>
          </a:r>
        </a:p>
      </dgm:t>
    </dgm:pt>
    <dgm:pt modelId="{81C56908-B442-4B2C-AFD9-5EDF1435FA0C}" type="parTrans" cxnId="{C7EFA2A9-F4F2-4775-9D64-EF66DE59547A}">
      <dgm:prSet/>
      <dgm:spPr/>
      <dgm:t>
        <a:bodyPr/>
        <a:lstStyle/>
        <a:p>
          <a:endParaRPr lang="en-GB"/>
        </a:p>
      </dgm:t>
    </dgm:pt>
    <dgm:pt modelId="{8153A0BB-DF9A-475A-AB8F-CFA2E20A3E3B}" type="sibTrans" cxnId="{C7EFA2A9-F4F2-4775-9D64-EF66DE59547A}">
      <dgm:prSet/>
      <dgm:spPr/>
      <dgm:t>
        <a:bodyPr/>
        <a:lstStyle/>
        <a:p>
          <a:endParaRPr lang="en-GB"/>
        </a:p>
      </dgm:t>
    </dgm:pt>
    <dgm:pt modelId="{FCFE8097-62BD-406F-9B8B-EFF6682D2037}">
      <dgm:prSet phldrT="[Text]" custT="1"/>
      <dgm:spPr/>
      <dgm:t>
        <a:bodyPr/>
        <a:lstStyle/>
        <a:p>
          <a:pPr rtl="0" eaLnBrk="1" latinLnBrk="0"/>
          <a:r>
            <a:rPr lang="en-GB" sz="1800" dirty="0"/>
            <a:t>8. Product innovation and development</a:t>
          </a:r>
        </a:p>
      </dgm:t>
    </dgm:pt>
    <dgm:pt modelId="{4DFAEFAC-B1A1-4A12-8A15-2EE90037FA9D}" type="parTrans" cxnId="{D8976EBB-A048-42F0-B5D2-8DBB7036D8CF}">
      <dgm:prSet/>
      <dgm:spPr/>
      <dgm:t>
        <a:bodyPr/>
        <a:lstStyle/>
        <a:p>
          <a:endParaRPr lang="en-GB"/>
        </a:p>
      </dgm:t>
    </dgm:pt>
    <dgm:pt modelId="{4A990590-843F-4DB4-98B7-DD3454EB789B}" type="sibTrans" cxnId="{D8976EBB-A048-42F0-B5D2-8DBB7036D8CF}">
      <dgm:prSet/>
      <dgm:spPr/>
      <dgm:t>
        <a:bodyPr/>
        <a:lstStyle/>
        <a:p>
          <a:endParaRPr lang="en-GB"/>
        </a:p>
      </dgm:t>
    </dgm:pt>
    <dgm:pt modelId="{982C2DED-DE9E-41FE-97C1-015CF1AA6B2C}">
      <dgm:prSet phldrT="[Text]" custT="1"/>
      <dgm:spPr/>
      <dgm:t>
        <a:bodyPr/>
        <a:lstStyle/>
        <a:p>
          <a:pPr rtl="0" eaLnBrk="1" latinLnBrk="0"/>
          <a:r>
            <a:rPr lang="en-GB" sz="1800" dirty="0"/>
            <a:t>9. Consumer protection</a:t>
          </a:r>
        </a:p>
      </dgm:t>
    </dgm:pt>
    <dgm:pt modelId="{FC6EBA5F-9F54-41BE-93E3-6C0A8029DEDC}" type="parTrans" cxnId="{3AE74EA5-0BFD-4A73-8589-1C426AD62237}">
      <dgm:prSet/>
      <dgm:spPr/>
      <dgm:t>
        <a:bodyPr/>
        <a:lstStyle/>
        <a:p>
          <a:endParaRPr lang="en-GB"/>
        </a:p>
      </dgm:t>
    </dgm:pt>
    <dgm:pt modelId="{9639A273-7525-4915-B37A-632C782A09F8}" type="sibTrans" cxnId="{3AE74EA5-0BFD-4A73-8589-1C426AD62237}">
      <dgm:prSet/>
      <dgm:spPr/>
      <dgm:t>
        <a:bodyPr/>
        <a:lstStyle/>
        <a:p>
          <a:endParaRPr lang="en-GB"/>
        </a:p>
      </dgm:t>
    </dgm:pt>
    <dgm:pt modelId="{2C03E080-3F6C-429D-AAD8-1FD11ECBA070}">
      <dgm:prSet phldrT="[Text]" custT="1"/>
      <dgm:spPr>
        <a:solidFill>
          <a:schemeClr val="accent2"/>
        </a:solidFill>
      </dgm:spPr>
      <dgm:t>
        <a:bodyPr/>
        <a:lstStyle/>
        <a:p>
          <a:pPr rtl="0" eaLnBrk="1" latinLnBrk="0"/>
          <a:r>
            <a:rPr lang="en-GB" sz="1800" dirty="0">
              <a:solidFill>
                <a:schemeClr val="bg1"/>
              </a:solidFill>
            </a:rPr>
            <a:t>10. Disclosure and transparency</a:t>
          </a:r>
        </a:p>
      </dgm:t>
    </dgm:pt>
    <dgm:pt modelId="{B9444993-A824-415E-9813-74023EE47AC3}" type="parTrans" cxnId="{E2BA385A-A427-47F0-B904-D4AA2D8943FD}">
      <dgm:prSet/>
      <dgm:spPr/>
      <dgm:t>
        <a:bodyPr/>
        <a:lstStyle/>
        <a:p>
          <a:endParaRPr lang="en-GB"/>
        </a:p>
      </dgm:t>
    </dgm:pt>
    <dgm:pt modelId="{44D5387C-A639-43A6-B4B3-3B73F64ECDAD}" type="sibTrans" cxnId="{E2BA385A-A427-47F0-B904-D4AA2D8943FD}">
      <dgm:prSet/>
      <dgm:spPr/>
      <dgm:t>
        <a:bodyPr/>
        <a:lstStyle/>
        <a:p>
          <a:endParaRPr lang="en-GB"/>
        </a:p>
      </dgm:t>
    </dgm:pt>
    <dgm:pt modelId="{EB98E06F-237E-0144-9042-3CD0AFE60E59}">
      <dgm:prSet phldrT="[Text]" custT="1"/>
      <dgm:spPr/>
      <dgm:t>
        <a:bodyPr/>
        <a:lstStyle/>
        <a:p>
          <a:pPr rtl="0" eaLnBrk="1" latinLnBrk="0"/>
          <a:r>
            <a:rPr lang="en-GB" sz="1800" dirty="0"/>
            <a:t>6. Technology integration</a:t>
          </a:r>
        </a:p>
      </dgm:t>
    </dgm:pt>
    <dgm:pt modelId="{BC27574D-3DE5-214B-B8C0-FC61E10B13F7}" type="sibTrans" cxnId="{559EF418-C8ED-F449-B531-91FD2D25B142}">
      <dgm:prSet/>
      <dgm:spPr/>
      <dgm:t>
        <a:bodyPr/>
        <a:lstStyle/>
        <a:p>
          <a:endParaRPr lang="en-GB" sz="1800"/>
        </a:p>
      </dgm:t>
    </dgm:pt>
    <dgm:pt modelId="{D9D1E0B7-8B00-624D-8831-3F9F05BC4142}" type="parTrans" cxnId="{559EF418-C8ED-F449-B531-91FD2D25B142}">
      <dgm:prSet/>
      <dgm:spPr/>
      <dgm:t>
        <a:bodyPr/>
        <a:lstStyle/>
        <a:p>
          <a:endParaRPr lang="en-GB" sz="1800"/>
        </a:p>
      </dgm:t>
    </dgm:pt>
    <dgm:pt modelId="{FD18324C-687D-1F4C-86D3-12235CD937D4}" type="pres">
      <dgm:prSet presAssocID="{CC7CE8FE-D581-AF40-8217-77117EE433F7}" presName="linear" presStyleCnt="0">
        <dgm:presLayoutVars>
          <dgm:animLvl val="lvl"/>
          <dgm:resizeHandles val="exact"/>
        </dgm:presLayoutVars>
      </dgm:prSet>
      <dgm:spPr/>
    </dgm:pt>
    <dgm:pt modelId="{7AE47554-F313-3F48-87D8-FB3A3E61C006}" type="pres">
      <dgm:prSet presAssocID="{530E47BA-8C0F-4E47-AF9F-94325FFCA265}" presName="parentText" presStyleLbl="node1" presStyleIdx="0" presStyleCnt="10">
        <dgm:presLayoutVars>
          <dgm:chMax val="0"/>
          <dgm:bulletEnabled val="1"/>
        </dgm:presLayoutVars>
      </dgm:prSet>
      <dgm:spPr/>
    </dgm:pt>
    <dgm:pt modelId="{E595F9FB-B812-9E4B-AF06-7B4BCD54718A}" type="pres">
      <dgm:prSet presAssocID="{D6C75BF7-7E98-0041-A552-755FE72AE078}" presName="spacer" presStyleCnt="0"/>
      <dgm:spPr/>
    </dgm:pt>
    <dgm:pt modelId="{8E3F0634-967F-324E-B265-C7ADD7A2F240}" type="pres">
      <dgm:prSet presAssocID="{3BACBDF5-CF02-964F-A4E1-63C8F1B9529F}" presName="parentText" presStyleLbl="node1" presStyleIdx="1" presStyleCnt="10">
        <dgm:presLayoutVars>
          <dgm:chMax val="0"/>
          <dgm:bulletEnabled val="1"/>
        </dgm:presLayoutVars>
      </dgm:prSet>
      <dgm:spPr/>
    </dgm:pt>
    <dgm:pt modelId="{E0F2BB1A-31D9-B046-8C0C-DA4A4C03D1BB}" type="pres">
      <dgm:prSet presAssocID="{8FF8EBF6-55F6-BA47-A149-78D7924411D2}" presName="spacer" presStyleCnt="0"/>
      <dgm:spPr/>
    </dgm:pt>
    <dgm:pt modelId="{0015787F-264B-B24F-8D45-C2C900917635}" type="pres">
      <dgm:prSet presAssocID="{09E753C6-2BC0-2242-80B0-5133C37ABCC1}" presName="parentText" presStyleLbl="node1" presStyleIdx="2" presStyleCnt="10">
        <dgm:presLayoutVars>
          <dgm:chMax val="0"/>
          <dgm:bulletEnabled val="1"/>
        </dgm:presLayoutVars>
      </dgm:prSet>
      <dgm:spPr/>
    </dgm:pt>
    <dgm:pt modelId="{B9815939-79E6-FB4A-80C0-C7ED34970883}" type="pres">
      <dgm:prSet presAssocID="{7395E69C-CE71-2645-8929-0818CC2A7F7A}" presName="spacer" presStyleCnt="0"/>
      <dgm:spPr/>
    </dgm:pt>
    <dgm:pt modelId="{16C9DA93-B2E6-4E4E-8AC3-F85C4E5F699D}" type="pres">
      <dgm:prSet presAssocID="{3FD99014-94F2-844A-96EB-00EEA30C119A}" presName="parentText" presStyleLbl="node1" presStyleIdx="3" presStyleCnt="10">
        <dgm:presLayoutVars>
          <dgm:chMax val="0"/>
          <dgm:bulletEnabled val="1"/>
        </dgm:presLayoutVars>
      </dgm:prSet>
      <dgm:spPr/>
    </dgm:pt>
    <dgm:pt modelId="{D5E3E05D-17C8-9749-875A-3E17A569AC9F}" type="pres">
      <dgm:prSet presAssocID="{97AB26E4-6E46-BB48-AB9E-D83E178DEFE1}" presName="spacer" presStyleCnt="0"/>
      <dgm:spPr/>
    </dgm:pt>
    <dgm:pt modelId="{597F6C01-0713-8244-B7B0-2F04F1EF7107}" type="pres">
      <dgm:prSet presAssocID="{6D87539E-0FEF-EE4A-BFED-121EFFD638AF}" presName="parentText" presStyleLbl="node1" presStyleIdx="4" presStyleCnt="10">
        <dgm:presLayoutVars>
          <dgm:chMax val="0"/>
          <dgm:bulletEnabled val="1"/>
        </dgm:presLayoutVars>
      </dgm:prSet>
      <dgm:spPr/>
    </dgm:pt>
    <dgm:pt modelId="{AD7EE6FA-22BE-784A-8DAA-B472AFCBF7FE}" type="pres">
      <dgm:prSet presAssocID="{D09995F1-47B6-C54E-AF57-B83A13704A9D}" presName="spacer" presStyleCnt="0"/>
      <dgm:spPr/>
    </dgm:pt>
    <dgm:pt modelId="{0D90A93C-D95A-5C4B-9D6B-E8C58E723A1A}" type="pres">
      <dgm:prSet presAssocID="{EB98E06F-237E-0144-9042-3CD0AFE60E59}" presName="parentText" presStyleLbl="node1" presStyleIdx="5" presStyleCnt="10">
        <dgm:presLayoutVars>
          <dgm:chMax val="0"/>
          <dgm:bulletEnabled val="1"/>
        </dgm:presLayoutVars>
      </dgm:prSet>
      <dgm:spPr/>
    </dgm:pt>
    <dgm:pt modelId="{1B0CFE4E-59D9-41FB-B0D8-AC0D3DEC468A}" type="pres">
      <dgm:prSet presAssocID="{BC27574D-3DE5-214B-B8C0-FC61E10B13F7}" presName="spacer" presStyleCnt="0"/>
      <dgm:spPr/>
    </dgm:pt>
    <dgm:pt modelId="{01A9C92F-E526-4BE5-8D26-B6C76D2286D3}" type="pres">
      <dgm:prSet presAssocID="{C21E5AAA-4D12-437D-8C1C-8C82F0FCDD62}" presName="parentText" presStyleLbl="node1" presStyleIdx="6" presStyleCnt="10">
        <dgm:presLayoutVars>
          <dgm:chMax val="0"/>
          <dgm:bulletEnabled val="1"/>
        </dgm:presLayoutVars>
      </dgm:prSet>
      <dgm:spPr/>
    </dgm:pt>
    <dgm:pt modelId="{8BBD5D7E-6419-465D-B51A-7F545E91A59A}" type="pres">
      <dgm:prSet presAssocID="{8153A0BB-DF9A-475A-AB8F-CFA2E20A3E3B}" presName="spacer" presStyleCnt="0"/>
      <dgm:spPr/>
    </dgm:pt>
    <dgm:pt modelId="{9765731D-0D27-43D2-BB0A-6C0E642E7EF2}" type="pres">
      <dgm:prSet presAssocID="{FCFE8097-62BD-406F-9B8B-EFF6682D2037}" presName="parentText" presStyleLbl="node1" presStyleIdx="7" presStyleCnt="10">
        <dgm:presLayoutVars>
          <dgm:chMax val="0"/>
          <dgm:bulletEnabled val="1"/>
        </dgm:presLayoutVars>
      </dgm:prSet>
      <dgm:spPr/>
    </dgm:pt>
    <dgm:pt modelId="{994CF60C-9CCB-48FF-9BFA-CE14AFF6BC17}" type="pres">
      <dgm:prSet presAssocID="{4A990590-843F-4DB4-98B7-DD3454EB789B}" presName="spacer" presStyleCnt="0"/>
      <dgm:spPr/>
    </dgm:pt>
    <dgm:pt modelId="{B5343B0E-DDC3-496C-A781-0953A7261CAD}" type="pres">
      <dgm:prSet presAssocID="{982C2DED-DE9E-41FE-97C1-015CF1AA6B2C}" presName="parentText" presStyleLbl="node1" presStyleIdx="8" presStyleCnt="10">
        <dgm:presLayoutVars>
          <dgm:chMax val="0"/>
          <dgm:bulletEnabled val="1"/>
        </dgm:presLayoutVars>
      </dgm:prSet>
      <dgm:spPr/>
    </dgm:pt>
    <dgm:pt modelId="{13785E6D-18C7-45C1-B0BD-5D7E58CDE339}" type="pres">
      <dgm:prSet presAssocID="{9639A273-7525-4915-B37A-632C782A09F8}" presName="spacer" presStyleCnt="0"/>
      <dgm:spPr/>
    </dgm:pt>
    <dgm:pt modelId="{1480E3D1-68AD-4AB4-AFA6-32971CE3D548}" type="pres">
      <dgm:prSet presAssocID="{2C03E080-3F6C-429D-AAD8-1FD11ECBA070}" presName="parentText" presStyleLbl="node1" presStyleIdx="9" presStyleCnt="10">
        <dgm:presLayoutVars>
          <dgm:chMax val="0"/>
          <dgm:bulletEnabled val="1"/>
        </dgm:presLayoutVars>
      </dgm:prSet>
      <dgm:spPr/>
    </dgm:pt>
  </dgm:ptLst>
  <dgm:cxnLst>
    <dgm:cxn modelId="{53FAB70F-A8C7-1946-AB6C-02E30BCD88AB}" srcId="{CC7CE8FE-D581-AF40-8217-77117EE433F7}" destId="{3FD99014-94F2-844A-96EB-00EEA30C119A}" srcOrd="3" destOrd="0" parTransId="{70E55A79-E24B-294E-A80E-E22FAE738E06}" sibTransId="{97AB26E4-6E46-BB48-AB9E-D83E178DEFE1}"/>
    <dgm:cxn modelId="{EB015616-27D9-8848-A073-719777A97392}" srcId="{CC7CE8FE-D581-AF40-8217-77117EE433F7}" destId="{09E753C6-2BC0-2242-80B0-5133C37ABCC1}" srcOrd="2" destOrd="0" parTransId="{84292906-EC8D-2149-B997-85CE93BC94FD}" sibTransId="{7395E69C-CE71-2645-8929-0818CC2A7F7A}"/>
    <dgm:cxn modelId="{559EF418-C8ED-F449-B531-91FD2D25B142}" srcId="{CC7CE8FE-D581-AF40-8217-77117EE433F7}" destId="{EB98E06F-237E-0144-9042-3CD0AFE60E59}" srcOrd="5" destOrd="0" parTransId="{D9D1E0B7-8B00-624D-8831-3F9F05BC4142}" sibTransId="{BC27574D-3DE5-214B-B8C0-FC61E10B13F7}"/>
    <dgm:cxn modelId="{5775F129-D9C2-48F9-B4B2-B74BA2F25C66}" type="presOf" srcId="{2C03E080-3F6C-429D-AAD8-1FD11ECBA070}" destId="{1480E3D1-68AD-4AB4-AFA6-32971CE3D548}" srcOrd="0" destOrd="0" presId="urn:microsoft.com/office/officeart/2005/8/layout/vList2"/>
    <dgm:cxn modelId="{E8CF6C2F-D939-CC4C-96CD-850DA403EA74}" type="presOf" srcId="{530E47BA-8C0F-4E47-AF9F-94325FFCA265}" destId="{7AE47554-F313-3F48-87D8-FB3A3E61C006}" srcOrd="0" destOrd="0" presId="urn:microsoft.com/office/officeart/2005/8/layout/vList2"/>
    <dgm:cxn modelId="{313F185C-FFDE-4354-B3E6-CB4331A794D5}" type="presOf" srcId="{FCFE8097-62BD-406F-9B8B-EFF6682D2037}" destId="{9765731D-0D27-43D2-BB0A-6C0E642E7EF2}" srcOrd="0" destOrd="0" presId="urn:microsoft.com/office/officeart/2005/8/layout/vList2"/>
    <dgm:cxn modelId="{78742D5D-5E5C-7B42-A0E3-CB32C425F554}" type="presOf" srcId="{EB98E06F-237E-0144-9042-3CD0AFE60E59}" destId="{0D90A93C-D95A-5C4B-9D6B-E8C58E723A1A}" srcOrd="0" destOrd="0" presId="urn:microsoft.com/office/officeart/2005/8/layout/vList2"/>
    <dgm:cxn modelId="{04B22462-9291-7C47-B57C-CAEC03C81F55}" type="presOf" srcId="{3BACBDF5-CF02-964F-A4E1-63C8F1B9529F}" destId="{8E3F0634-967F-324E-B265-C7ADD7A2F240}" srcOrd="0" destOrd="0" presId="urn:microsoft.com/office/officeart/2005/8/layout/vList2"/>
    <dgm:cxn modelId="{D0841867-F36E-C946-9878-ADC94F0D925E}" srcId="{CC7CE8FE-D581-AF40-8217-77117EE433F7}" destId="{530E47BA-8C0F-4E47-AF9F-94325FFCA265}" srcOrd="0" destOrd="0" parTransId="{58F2A835-BFA9-4A45-A427-727FB1ACC76F}" sibTransId="{D6C75BF7-7E98-0041-A552-755FE72AE078}"/>
    <dgm:cxn modelId="{C6A7A971-2A22-3A4B-B08F-8DB6B1A646AD}" type="presOf" srcId="{3FD99014-94F2-844A-96EB-00EEA30C119A}" destId="{16C9DA93-B2E6-4E4E-8AC3-F85C4E5F699D}" srcOrd="0" destOrd="0" presId="urn:microsoft.com/office/officeart/2005/8/layout/vList2"/>
    <dgm:cxn modelId="{E2BA385A-A427-47F0-B904-D4AA2D8943FD}" srcId="{CC7CE8FE-D581-AF40-8217-77117EE433F7}" destId="{2C03E080-3F6C-429D-AAD8-1FD11ECBA070}" srcOrd="9" destOrd="0" parTransId="{B9444993-A824-415E-9813-74023EE47AC3}" sibTransId="{44D5387C-A639-43A6-B4B3-3B73F64ECDAD}"/>
    <dgm:cxn modelId="{C44E9486-9BF8-5F4D-A2ED-2B733E12DAEC}" srcId="{CC7CE8FE-D581-AF40-8217-77117EE433F7}" destId="{6D87539E-0FEF-EE4A-BFED-121EFFD638AF}" srcOrd="4" destOrd="0" parTransId="{7CE34D4E-F820-604F-9115-AF6D25A84D73}" sibTransId="{D09995F1-47B6-C54E-AF57-B83A13704A9D}"/>
    <dgm:cxn modelId="{2F3EB298-00A5-DC48-B5CE-A26FEBFA1927}" srcId="{CC7CE8FE-D581-AF40-8217-77117EE433F7}" destId="{3BACBDF5-CF02-964F-A4E1-63C8F1B9529F}" srcOrd="1" destOrd="0" parTransId="{35E85F44-8696-404E-A18B-4AEF4C64B533}" sibTransId="{8FF8EBF6-55F6-BA47-A149-78D7924411D2}"/>
    <dgm:cxn modelId="{3AE74EA5-0BFD-4A73-8589-1C426AD62237}" srcId="{CC7CE8FE-D581-AF40-8217-77117EE433F7}" destId="{982C2DED-DE9E-41FE-97C1-015CF1AA6B2C}" srcOrd="8" destOrd="0" parTransId="{FC6EBA5F-9F54-41BE-93E3-6C0A8029DEDC}" sibTransId="{9639A273-7525-4915-B37A-632C782A09F8}"/>
    <dgm:cxn modelId="{C7EFA2A9-F4F2-4775-9D64-EF66DE59547A}" srcId="{CC7CE8FE-D581-AF40-8217-77117EE433F7}" destId="{C21E5AAA-4D12-437D-8C1C-8C82F0FCDD62}" srcOrd="6" destOrd="0" parTransId="{81C56908-B442-4B2C-AFD9-5EDF1435FA0C}" sibTransId="{8153A0BB-DF9A-475A-AB8F-CFA2E20A3E3B}"/>
    <dgm:cxn modelId="{17C614B6-0306-8A43-9A1F-D4D42A52F64B}" type="presOf" srcId="{09E753C6-2BC0-2242-80B0-5133C37ABCC1}" destId="{0015787F-264B-B24F-8D45-C2C900917635}" srcOrd="0" destOrd="0" presId="urn:microsoft.com/office/officeart/2005/8/layout/vList2"/>
    <dgm:cxn modelId="{3BB86CB6-76D7-9A4F-99D3-72BED3BDCA64}" type="presOf" srcId="{CC7CE8FE-D581-AF40-8217-77117EE433F7}" destId="{FD18324C-687D-1F4C-86D3-12235CD937D4}" srcOrd="0" destOrd="0" presId="urn:microsoft.com/office/officeart/2005/8/layout/vList2"/>
    <dgm:cxn modelId="{D8976EBB-A048-42F0-B5D2-8DBB7036D8CF}" srcId="{CC7CE8FE-D581-AF40-8217-77117EE433F7}" destId="{FCFE8097-62BD-406F-9B8B-EFF6682D2037}" srcOrd="7" destOrd="0" parTransId="{4DFAEFAC-B1A1-4A12-8A15-2EE90037FA9D}" sibTransId="{4A990590-843F-4DB4-98B7-DD3454EB789B}"/>
    <dgm:cxn modelId="{1968E3BF-D3BB-C747-8BE1-AD52E7C08AFB}" type="presOf" srcId="{6D87539E-0FEF-EE4A-BFED-121EFFD638AF}" destId="{597F6C01-0713-8244-B7B0-2F04F1EF7107}" srcOrd="0" destOrd="0" presId="urn:microsoft.com/office/officeart/2005/8/layout/vList2"/>
    <dgm:cxn modelId="{7CE09CC4-701F-4C34-9980-33E8F18A965E}" type="presOf" srcId="{982C2DED-DE9E-41FE-97C1-015CF1AA6B2C}" destId="{B5343B0E-DDC3-496C-A781-0953A7261CAD}" srcOrd="0" destOrd="0" presId="urn:microsoft.com/office/officeart/2005/8/layout/vList2"/>
    <dgm:cxn modelId="{FCE5EAF1-BB15-405F-8A6B-69272339C2AA}" type="presOf" srcId="{C21E5AAA-4D12-437D-8C1C-8C82F0FCDD62}" destId="{01A9C92F-E526-4BE5-8D26-B6C76D2286D3}" srcOrd="0" destOrd="0" presId="urn:microsoft.com/office/officeart/2005/8/layout/vList2"/>
    <dgm:cxn modelId="{8F978CD3-AC99-934C-8B96-80CD0427030B}" type="presParOf" srcId="{FD18324C-687D-1F4C-86D3-12235CD937D4}" destId="{7AE47554-F313-3F48-87D8-FB3A3E61C006}" srcOrd="0" destOrd="0" presId="urn:microsoft.com/office/officeart/2005/8/layout/vList2"/>
    <dgm:cxn modelId="{F3F4195B-2368-2041-851E-FF3BE652CA2E}" type="presParOf" srcId="{FD18324C-687D-1F4C-86D3-12235CD937D4}" destId="{E595F9FB-B812-9E4B-AF06-7B4BCD54718A}" srcOrd="1" destOrd="0" presId="urn:microsoft.com/office/officeart/2005/8/layout/vList2"/>
    <dgm:cxn modelId="{2F47217E-6A83-844F-9D5F-66C4A5034E31}" type="presParOf" srcId="{FD18324C-687D-1F4C-86D3-12235CD937D4}" destId="{8E3F0634-967F-324E-B265-C7ADD7A2F240}" srcOrd="2" destOrd="0" presId="urn:microsoft.com/office/officeart/2005/8/layout/vList2"/>
    <dgm:cxn modelId="{AACC0C92-7EB1-AA48-8552-CDA0E9B9908B}" type="presParOf" srcId="{FD18324C-687D-1F4C-86D3-12235CD937D4}" destId="{E0F2BB1A-31D9-B046-8C0C-DA4A4C03D1BB}" srcOrd="3" destOrd="0" presId="urn:microsoft.com/office/officeart/2005/8/layout/vList2"/>
    <dgm:cxn modelId="{2940CC42-A56E-6E43-83B1-F822A933A7C2}" type="presParOf" srcId="{FD18324C-687D-1F4C-86D3-12235CD937D4}" destId="{0015787F-264B-B24F-8D45-C2C900917635}" srcOrd="4" destOrd="0" presId="urn:microsoft.com/office/officeart/2005/8/layout/vList2"/>
    <dgm:cxn modelId="{5E7135E8-1F94-5243-B0C6-493991DF0BC3}" type="presParOf" srcId="{FD18324C-687D-1F4C-86D3-12235CD937D4}" destId="{B9815939-79E6-FB4A-80C0-C7ED34970883}" srcOrd="5" destOrd="0" presId="urn:microsoft.com/office/officeart/2005/8/layout/vList2"/>
    <dgm:cxn modelId="{05F9E009-ECB7-814A-BAAC-4263E618739A}" type="presParOf" srcId="{FD18324C-687D-1F4C-86D3-12235CD937D4}" destId="{16C9DA93-B2E6-4E4E-8AC3-F85C4E5F699D}" srcOrd="6" destOrd="0" presId="urn:microsoft.com/office/officeart/2005/8/layout/vList2"/>
    <dgm:cxn modelId="{465F205B-4193-4E4F-9447-46357D80375F}" type="presParOf" srcId="{FD18324C-687D-1F4C-86D3-12235CD937D4}" destId="{D5E3E05D-17C8-9749-875A-3E17A569AC9F}" srcOrd="7" destOrd="0" presId="urn:microsoft.com/office/officeart/2005/8/layout/vList2"/>
    <dgm:cxn modelId="{87992FEB-9252-A041-8A6E-1F28F99E487B}" type="presParOf" srcId="{FD18324C-687D-1F4C-86D3-12235CD937D4}" destId="{597F6C01-0713-8244-B7B0-2F04F1EF7107}" srcOrd="8" destOrd="0" presId="urn:microsoft.com/office/officeart/2005/8/layout/vList2"/>
    <dgm:cxn modelId="{07C6D97E-4EBF-9141-8F3E-6A422135BD70}" type="presParOf" srcId="{FD18324C-687D-1F4C-86D3-12235CD937D4}" destId="{AD7EE6FA-22BE-784A-8DAA-B472AFCBF7FE}" srcOrd="9" destOrd="0" presId="urn:microsoft.com/office/officeart/2005/8/layout/vList2"/>
    <dgm:cxn modelId="{2D1D74A4-2DE4-2848-B31D-DAB671154394}" type="presParOf" srcId="{FD18324C-687D-1F4C-86D3-12235CD937D4}" destId="{0D90A93C-D95A-5C4B-9D6B-E8C58E723A1A}" srcOrd="10" destOrd="0" presId="urn:microsoft.com/office/officeart/2005/8/layout/vList2"/>
    <dgm:cxn modelId="{7B18452E-1B2B-44B5-8073-2688046F30AB}" type="presParOf" srcId="{FD18324C-687D-1F4C-86D3-12235CD937D4}" destId="{1B0CFE4E-59D9-41FB-B0D8-AC0D3DEC468A}" srcOrd="11" destOrd="0" presId="urn:microsoft.com/office/officeart/2005/8/layout/vList2"/>
    <dgm:cxn modelId="{711637CC-A204-430C-835C-BB573CFA40B5}" type="presParOf" srcId="{FD18324C-687D-1F4C-86D3-12235CD937D4}" destId="{01A9C92F-E526-4BE5-8D26-B6C76D2286D3}" srcOrd="12" destOrd="0" presId="urn:microsoft.com/office/officeart/2005/8/layout/vList2"/>
    <dgm:cxn modelId="{90C511AB-26D1-4503-B897-AD2D9E7E0347}" type="presParOf" srcId="{FD18324C-687D-1F4C-86D3-12235CD937D4}" destId="{8BBD5D7E-6419-465D-B51A-7F545E91A59A}" srcOrd="13" destOrd="0" presId="urn:microsoft.com/office/officeart/2005/8/layout/vList2"/>
    <dgm:cxn modelId="{13C84086-6BEB-46C7-A539-D517CA4E7E87}" type="presParOf" srcId="{FD18324C-687D-1F4C-86D3-12235CD937D4}" destId="{9765731D-0D27-43D2-BB0A-6C0E642E7EF2}" srcOrd="14" destOrd="0" presId="urn:microsoft.com/office/officeart/2005/8/layout/vList2"/>
    <dgm:cxn modelId="{6FCE874D-EF71-49DE-85D6-B51BC6A88F5D}" type="presParOf" srcId="{FD18324C-687D-1F4C-86D3-12235CD937D4}" destId="{994CF60C-9CCB-48FF-9BFA-CE14AFF6BC17}" srcOrd="15" destOrd="0" presId="urn:microsoft.com/office/officeart/2005/8/layout/vList2"/>
    <dgm:cxn modelId="{F2A2D9C5-7FA0-42C1-85C5-E9D7395514E9}" type="presParOf" srcId="{FD18324C-687D-1F4C-86D3-12235CD937D4}" destId="{B5343B0E-DDC3-496C-A781-0953A7261CAD}" srcOrd="16" destOrd="0" presId="urn:microsoft.com/office/officeart/2005/8/layout/vList2"/>
    <dgm:cxn modelId="{943E96D6-641C-4252-B952-123815ECB10B}" type="presParOf" srcId="{FD18324C-687D-1F4C-86D3-12235CD937D4}" destId="{13785E6D-18C7-45C1-B0BD-5D7E58CDE339}" srcOrd="17" destOrd="0" presId="urn:microsoft.com/office/officeart/2005/8/layout/vList2"/>
    <dgm:cxn modelId="{37D37CA5-F269-4C78-B836-F68F37D48A13}" type="presParOf" srcId="{FD18324C-687D-1F4C-86D3-12235CD937D4}" destId="{1480E3D1-68AD-4AB4-AFA6-32971CE3D548}" srcOrd="1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3C51EC31-E05F-4AFF-A336-0082A62F7B18}" type="doc">
      <dgm:prSet loTypeId="urn:microsoft.com/office/officeart/2008/layout/HorizontalMultiLevelHierarchy" loCatId="hierarchy" qsTypeId="urn:microsoft.com/office/officeart/2005/8/quickstyle/simple3" qsCatId="simple" csTypeId="urn:microsoft.com/office/officeart/2005/8/colors/colorful1" csCatId="colorful" phldr="1"/>
      <dgm:spPr/>
      <dgm:t>
        <a:bodyPr/>
        <a:lstStyle/>
        <a:p>
          <a:endParaRPr lang="en-GB"/>
        </a:p>
      </dgm:t>
    </dgm:pt>
    <dgm:pt modelId="{70D8FCE4-2207-4B9E-AFB7-12BE80583BB2}">
      <dgm:prSet custT="1"/>
      <dgm:spPr/>
      <dgm:t>
        <a:bodyPr/>
        <a:lstStyle/>
        <a:p>
          <a:r>
            <a:rPr lang="en-GB" sz="2400" dirty="0"/>
            <a:t>Professional fellowship programs of AAOIFI</a:t>
          </a:r>
          <a:endParaRPr lang="en-US" sz="2400" dirty="0"/>
        </a:p>
      </dgm:t>
    </dgm:pt>
    <dgm:pt modelId="{B2CC7E3E-06D8-4971-ADF4-31C396B8DCA0}" type="parTrans" cxnId="{41AEA5BB-D5F0-4CF7-B2ED-0667673EAD57}">
      <dgm:prSet/>
      <dgm:spPr/>
      <dgm:t>
        <a:bodyPr/>
        <a:lstStyle/>
        <a:p>
          <a:endParaRPr lang="en-GB"/>
        </a:p>
      </dgm:t>
    </dgm:pt>
    <dgm:pt modelId="{E11DC4F0-F9D2-4C0C-AFBE-36FF5098CB5F}" type="sibTrans" cxnId="{41AEA5BB-D5F0-4CF7-B2ED-0667673EAD57}">
      <dgm:prSet/>
      <dgm:spPr/>
      <dgm:t>
        <a:bodyPr/>
        <a:lstStyle/>
        <a:p>
          <a:endParaRPr lang="en-GB"/>
        </a:p>
      </dgm:t>
    </dgm:pt>
    <dgm:pt modelId="{A3B36181-4639-4B97-8238-ACDE6F8C89AB}">
      <dgm:prSet/>
      <dgm:spPr/>
      <dgm:t>
        <a:bodyPr/>
        <a:lstStyle/>
        <a:p>
          <a:r>
            <a:rPr lang="en-GB" b="1" dirty="0"/>
            <a:t>Certified Islamic Professional Accountant (CIPA)</a:t>
          </a:r>
          <a:endParaRPr lang="en-US" b="1" dirty="0"/>
        </a:p>
      </dgm:t>
    </dgm:pt>
    <dgm:pt modelId="{CBB5A739-E255-45FD-8C26-0D96D89AE962}" type="parTrans" cxnId="{E6C787A1-CC9D-41D7-B2D1-CE29B7F7E295}">
      <dgm:prSet/>
      <dgm:spPr/>
      <dgm:t>
        <a:bodyPr/>
        <a:lstStyle/>
        <a:p>
          <a:endParaRPr lang="en-GB"/>
        </a:p>
      </dgm:t>
    </dgm:pt>
    <dgm:pt modelId="{0116579A-46DB-4D09-89D8-F3D229C10DA6}" type="sibTrans" cxnId="{E6C787A1-CC9D-41D7-B2D1-CE29B7F7E295}">
      <dgm:prSet/>
      <dgm:spPr/>
      <dgm:t>
        <a:bodyPr/>
        <a:lstStyle/>
        <a:p>
          <a:endParaRPr lang="en-GB"/>
        </a:p>
      </dgm:t>
    </dgm:pt>
    <dgm:pt modelId="{CE84C678-0334-440A-9D65-F0BB7094886A}">
      <dgm:prSet/>
      <dgm:spPr/>
      <dgm:t>
        <a:bodyPr/>
        <a:lstStyle/>
        <a:p>
          <a:r>
            <a:rPr lang="en-GB"/>
            <a:t>English</a:t>
          </a:r>
          <a:endParaRPr lang="en-US"/>
        </a:p>
      </dgm:t>
    </dgm:pt>
    <dgm:pt modelId="{DF259B14-1014-4472-87FF-9DB5D33CCAAA}" type="parTrans" cxnId="{C84C5DED-3834-4E7D-82EE-01F820D6E37D}">
      <dgm:prSet/>
      <dgm:spPr/>
      <dgm:t>
        <a:bodyPr/>
        <a:lstStyle/>
        <a:p>
          <a:endParaRPr lang="en-GB"/>
        </a:p>
      </dgm:t>
    </dgm:pt>
    <dgm:pt modelId="{5A4747F9-B3B4-49B1-BE1A-48DD190BD187}" type="sibTrans" cxnId="{C84C5DED-3834-4E7D-82EE-01F820D6E37D}">
      <dgm:prSet/>
      <dgm:spPr/>
      <dgm:t>
        <a:bodyPr/>
        <a:lstStyle/>
        <a:p>
          <a:endParaRPr lang="en-GB"/>
        </a:p>
      </dgm:t>
    </dgm:pt>
    <dgm:pt modelId="{1A777370-9EBB-4822-A7A6-7191AB8B3474}">
      <dgm:prSet/>
      <dgm:spPr/>
      <dgm:t>
        <a:bodyPr/>
        <a:lstStyle/>
        <a:p>
          <a:r>
            <a:rPr lang="en-GB"/>
            <a:t>Arabic</a:t>
          </a:r>
          <a:endParaRPr lang="en-US"/>
        </a:p>
      </dgm:t>
    </dgm:pt>
    <dgm:pt modelId="{F8C7D6D2-6DE1-44F2-92D5-B9C820B7120D}" type="parTrans" cxnId="{E6B10316-EC05-4581-AA0C-4858104BFD9D}">
      <dgm:prSet/>
      <dgm:spPr/>
      <dgm:t>
        <a:bodyPr/>
        <a:lstStyle/>
        <a:p>
          <a:endParaRPr lang="en-GB"/>
        </a:p>
      </dgm:t>
    </dgm:pt>
    <dgm:pt modelId="{BBC2CB5D-F633-4B97-BADD-4BD24F485E35}" type="sibTrans" cxnId="{E6B10316-EC05-4581-AA0C-4858104BFD9D}">
      <dgm:prSet/>
      <dgm:spPr/>
      <dgm:t>
        <a:bodyPr/>
        <a:lstStyle/>
        <a:p>
          <a:endParaRPr lang="en-GB"/>
        </a:p>
      </dgm:t>
    </dgm:pt>
    <dgm:pt modelId="{05BF7A95-6B0D-4B70-ACEC-857F93A72DAD}">
      <dgm:prSet/>
      <dgm:spPr/>
      <dgm:t>
        <a:bodyPr/>
        <a:lstStyle/>
        <a:p>
          <a:r>
            <a:rPr lang="en-GB"/>
            <a:t>Russian</a:t>
          </a:r>
          <a:endParaRPr lang="en-US"/>
        </a:p>
      </dgm:t>
    </dgm:pt>
    <dgm:pt modelId="{6B3F083F-95B9-477B-AD6D-9D4EF9F5AD2F}" type="parTrans" cxnId="{B8FAF665-783A-4987-8860-AC86ECBECF9D}">
      <dgm:prSet/>
      <dgm:spPr/>
      <dgm:t>
        <a:bodyPr/>
        <a:lstStyle/>
        <a:p>
          <a:endParaRPr lang="en-GB"/>
        </a:p>
      </dgm:t>
    </dgm:pt>
    <dgm:pt modelId="{39DE9371-BD71-47CC-AFE4-4354BA9112C4}" type="sibTrans" cxnId="{B8FAF665-783A-4987-8860-AC86ECBECF9D}">
      <dgm:prSet/>
      <dgm:spPr/>
      <dgm:t>
        <a:bodyPr/>
        <a:lstStyle/>
        <a:p>
          <a:endParaRPr lang="en-GB"/>
        </a:p>
      </dgm:t>
    </dgm:pt>
    <dgm:pt modelId="{52A22DF0-D2C3-4AF2-BB6A-6B62E29069A6}">
      <dgm:prSet/>
      <dgm:spPr/>
      <dgm:t>
        <a:bodyPr/>
        <a:lstStyle/>
        <a:p>
          <a:r>
            <a:rPr lang="en-GB" b="1"/>
            <a:t>Certified Shari’ah Expert (CSE)</a:t>
          </a:r>
          <a:endParaRPr lang="en-US" b="1"/>
        </a:p>
      </dgm:t>
    </dgm:pt>
    <dgm:pt modelId="{1D7CA0F0-3219-40B7-A147-77C0FAEF600E}" type="parTrans" cxnId="{5BA7E6DF-148A-414D-AF3C-5B1B83D6342A}">
      <dgm:prSet/>
      <dgm:spPr/>
      <dgm:t>
        <a:bodyPr/>
        <a:lstStyle/>
        <a:p>
          <a:endParaRPr lang="en-GB"/>
        </a:p>
      </dgm:t>
    </dgm:pt>
    <dgm:pt modelId="{785EC31F-39D5-4405-A6A1-D034943F3C78}" type="sibTrans" cxnId="{5BA7E6DF-148A-414D-AF3C-5B1B83D6342A}">
      <dgm:prSet/>
      <dgm:spPr/>
      <dgm:t>
        <a:bodyPr/>
        <a:lstStyle/>
        <a:p>
          <a:endParaRPr lang="en-GB"/>
        </a:p>
      </dgm:t>
    </dgm:pt>
    <dgm:pt modelId="{17D6C3E8-3A38-4C2A-A612-2D2D9AC70B04}">
      <dgm:prSet/>
      <dgm:spPr/>
      <dgm:t>
        <a:bodyPr/>
        <a:lstStyle/>
        <a:p>
          <a:r>
            <a:rPr lang="en-GB"/>
            <a:t>Arabic</a:t>
          </a:r>
          <a:endParaRPr lang="en-US"/>
        </a:p>
      </dgm:t>
    </dgm:pt>
    <dgm:pt modelId="{FD801A69-84CA-420F-90F3-8A9AD0E2873D}" type="parTrans" cxnId="{F8E03CD4-7154-4ADF-AC56-0591D5317C64}">
      <dgm:prSet/>
      <dgm:spPr/>
      <dgm:t>
        <a:bodyPr/>
        <a:lstStyle/>
        <a:p>
          <a:endParaRPr lang="en-GB"/>
        </a:p>
      </dgm:t>
    </dgm:pt>
    <dgm:pt modelId="{62CFF5BB-16D4-462C-97B9-0C27EA367E52}" type="sibTrans" cxnId="{F8E03CD4-7154-4ADF-AC56-0591D5317C64}">
      <dgm:prSet/>
      <dgm:spPr/>
      <dgm:t>
        <a:bodyPr/>
        <a:lstStyle/>
        <a:p>
          <a:endParaRPr lang="en-GB"/>
        </a:p>
      </dgm:t>
    </dgm:pt>
    <dgm:pt modelId="{C95DE5A6-27C4-4DCF-A2A6-323674BDD81F}">
      <dgm:prSet/>
      <dgm:spPr/>
      <dgm:t>
        <a:bodyPr/>
        <a:lstStyle/>
        <a:p>
          <a:r>
            <a:rPr lang="en-GB" b="1"/>
            <a:t>Certified Shari’ah Auditor (CSA)</a:t>
          </a:r>
          <a:endParaRPr lang="en-US" b="1"/>
        </a:p>
      </dgm:t>
    </dgm:pt>
    <dgm:pt modelId="{503A77FA-A21F-45A1-A4C1-374ABFD3F8C6}" type="parTrans" cxnId="{0388F988-C470-47AD-BE04-7CCB62708C94}">
      <dgm:prSet/>
      <dgm:spPr/>
      <dgm:t>
        <a:bodyPr/>
        <a:lstStyle/>
        <a:p>
          <a:endParaRPr lang="en-GB"/>
        </a:p>
      </dgm:t>
    </dgm:pt>
    <dgm:pt modelId="{19105300-4A64-4D8B-979C-96C4C573F4CB}" type="sibTrans" cxnId="{0388F988-C470-47AD-BE04-7CCB62708C94}">
      <dgm:prSet/>
      <dgm:spPr/>
      <dgm:t>
        <a:bodyPr/>
        <a:lstStyle/>
        <a:p>
          <a:endParaRPr lang="en-GB"/>
        </a:p>
      </dgm:t>
    </dgm:pt>
    <dgm:pt modelId="{61AEB4AB-F3A6-4012-9E35-C706272A406C}">
      <dgm:prSet/>
      <dgm:spPr/>
      <dgm:t>
        <a:bodyPr/>
        <a:lstStyle/>
        <a:p>
          <a:r>
            <a:rPr lang="en-GB" dirty="0"/>
            <a:t>Arabic</a:t>
          </a:r>
          <a:endParaRPr lang="en-US" dirty="0"/>
        </a:p>
      </dgm:t>
    </dgm:pt>
    <dgm:pt modelId="{DABE6422-573C-4B0B-8A75-37A5AB52FEE1}" type="parTrans" cxnId="{A55154A1-7A7E-46AE-B861-46FE61275D4A}">
      <dgm:prSet/>
      <dgm:spPr/>
      <dgm:t>
        <a:bodyPr/>
        <a:lstStyle/>
        <a:p>
          <a:endParaRPr lang="en-GB"/>
        </a:p>
      </dgm:t>
    </dgm:pt>
    <dgm:pt modelId="{E5A9760A-A7D8-4A80-B14E-042A02FF7EFC}" type="sibTrans" cxnId="{A55154A1-7A7E-46AE-B861-46FE61275D4A}">
      <dgm:prSet/>
      <dgm:spPr/>
      <dgm:t>
        <a:bodyPr/>
        <a:lstStyle/>
        <a:p>
          <a:endParaRPr lang="en-GB"/>
        </a:p>
      </dgm:t>
    </dgm:pt>
    <dgm:pt modelId="{B233999E-6252-43A0-95F5-D581A456A813}">
      <dgm:prSet/>
      <dgm:spPr>
        <a:solidFill>
          <a:srgbClr val="C00000"/>
        </a:solidFill>
        <a:ln>
          <a:noFill/>
        </a:ln>
      </dgm:spPr>
      <dgm:t>
        <a:bodyPr/>
        <a:lstStyle/>
        <a:p>
          <a:r>
            <a:rPr lang="en-US" dirty="0">
              <a:solidFill>
                <a:schemeClr val="bg1"/>
              </a:solidFill>
            </a:rPr>
            <a:t>Certified Shari’ah Advisor and Auditor (CSAA)</a:t>
          </a:r>
        </a:p>
      </dgm:t>
    </dgm:pt>
    <dgm:pt modelId="{68DA7978-CD22-4A74-A78D-5B3CC8E91C66}" type="parTrans" cxnId="{57BF0FBB-43CC-42D8-9B8C-EC33EAEFBC09}">
      <dgm:prSet/>
      <dgm:spPr/>
      <dgm:t>
        <a:bodyPr/>
        <a:lstStyle/>
        <a:p>
          <a:endParaRPr lang="en-GB"/>
        </a:p>
      </dgm:t>
    </dgm:pt>
    <dgm:pt modelId="{DF84760F-8716-456E-9D7F-41612EFF3FE4}" type="sibTrans" cxnId="{57BF0FBB-43CC-42D8-9B8C-EC33EAEFBC09}">
      <dgm:prSet/>
      <dgm:spPr/>
      <dgm:t>
        <a:bodyPr/>
        <a:lstStyle/>
        <a:p>
          <a:endParaRPr lang="en-GB"/>
        </a:p>
      </dgm:t>
    </dgm:pt>
    <dgm:pt modelId="{CB511E2E-7874-4966-A006-F9D3693D8050}">
      <dgm:prSet/>
      <dgm:spPr>
        <a:solidFill>
          <a:srgbClr val="C00000"/>
        </a:solidFill>
        <a:ln>
          <a:noFill/>
        </a:ln>
      </dgm:spPr>
      <dgm:t>
        <a:bodyPr/>
        <a:lstStyle/>
        <a:p>
          <a:r>
            <a:rPr lang="en-US" dirty="0">
              <a:solidFill>
                <a:schemeClr val="bg1"/>
              </a:solidFill>
            </a:rPr>
            <a:t>To be discontinued</a:t>
          </a:r>
        </a:p>
      </dgm:t>
    </dgm:pt>
    <dgm:pt modelId="{F753B6BB-0A66-449A-BA8D-B5DE8BF3BC90}" type="parTrans" cxnId="{ED30C873-5CED-468B-BAB4-5F95B234CADC}">
      <dgm:prSet/>
      <dgm:spPr/>
      <dgm:t>
        <a:bodyPr/>
        <a:lstStyle/>
        <a:p>
          <a:endParaRPr lang="en-GB"/>
        </a:p>
      </dgm:t>
    </dgm:pt>
    <dgm:pt modelId="{FEE5F369-C3BF-48DD-950E-7ABE24721D16}" type="sibTrans" cxnId="{ED30C873-5CED-468B-BAB4-5F95B234CADC}">
      <dgm:prSet/>
      <dgm:spPr/>
      <dgm:t>
        <a:bodyPr/>
        <a:lstStyle/>
        <a:p>
          <a:endParaRPr lang="en-GB"/>
        </a:p>
      </dgm:t>
    </dgm:pt>
    <dgm:pt modelId="{55F41BCB-547F-458D-9A04-A1C4E39F6EF4}" type="pres">
      <dgm:prSet presAssocID="{3C51EC31-E05F-4AFF-A336-0082A62F7B18}" presName="Name0" presStyleCnt="0">
        <dgm:presLayoutVars>
          <dgm:chPref val="1"/>
          <dgm:dir/>
          <dgm:animOne val="branch"/>
          <dgm:animLvl val="lvl"/>
          <dgm:resizeHandles val="exact"/>
        </dgm:presLayoutVars>
      </dgm:prSet>
      <dgm:spPr/>
    </dgm:pt>
    <dgm:pt modelId="{6B1A559B-D3EC-4100-901E-2EEDCC29AC54}" type="pres">
      <dgm:prSet presAssocID="{70D8FCE4-2207-4B9E-AFB7-12BE80583BB2}" presName="root1" presStyleCnt="0"/>
      <dgm:spPr/>
    </dgm:pt>
    <dgm:pt modelId="{67D8E651-9790-4FC9-91E2-1DEAA6A7C1F9}" type="pres">
      <dgm:prSet presAssocID="{70D8FCE4-2207-4B9E-AFB7-12BE80583BB2}" presName="LevelOneTextNode" presStyleLbl="node0" presStyleIdx="0" presStyleCnt="1" custAng="5400000" custScaleX="229432" custScaleY="77276" custLinFactX="-48397" custLinFactNeighborX="-100000" custLinFactNeighborY="1">
        <dgm:presLayoutVars>
          <dgm:chPref val="3"/>
        </dgm:presLayoutVars>
      </dgm:prSet>
      <dgm:spPr/>
    </dgm:pt>
    <dgm:pt modelId="{6BBDA89F-A034-49E2-98BD-1F10CFC687F9}" type="pres">
      <dgm:prSet presAssocID="{70D8FCE4-2207-4B9E-AFB7-12BE80583BB2}" presName="level2hierChild" presStyleCnt="0"/>
      <dgm:spPr/>
    </dgm:pt>
    <dgm:pt modelId="{ADEB927F-983D-4405-859E-7B5C5C5E65C0}" type="pres">
      <dgm:prSet presAssocID="{CBB5A739-E255-45FD-8C26-0D96D89AE962}" presName="conn2-1" presStyleLbl="parChTrans1D2" presStyleIdx="0" presStyleCnt="4"/>
      <dgm:spPr/>
    </dgm:pt>
    <dgm:pt modelId="{6E1F7560-89DC-42E7-A099-278878C2223F}" type="pres">
      <dgm:prSet presAssocID="{CBB5A739-E255-45FD-8C26-0D96D89AE962}" presName="connTx" presStyleLbl="parChTrans1D2" presStyleIdx="0" presStyleCnt="4"/>
      <dgm:spPr/>
    </dgm:pt>
    <dgm:pt modelId="{898B5155-DAC5-4F06-9B3D-B8EFD3300E65}" type="pres">
      <dgm:prSet presAssocID="{A3B36181-4639-4B97-8238-ACDE6F8C89AB}" presName="root2" presStyleCnt="0"/>
      <dgm:spPr/>
    </dgm:pt>
    <dgm:pt modelId="{86B2F1B6-8C96-4978-94F7-0CFEA8807C50}" type="pres">
      <dgm:prSet presAssocID="{A3B36181-4639-4B97-8238-ACDE6F8C89AB}" presName="LevelTwoTextNode" presStyleLbl="node2" presStyleIdx="0" presStyleCnt="4">
        <dgm:presLayoutVars>
          <dgm:chPref val="3"/>
        </dgm:presLayoutVars>
      </dgm:prSet>
      <dgm:spPr/>
    </dgm:pt>
    <dgm:pt modelId="{719000DB-E237-4297-8050-A9F6EA658679}" type="pres">
      <dgm:prSet presAssocID="{A3B36181-4639-4B97-8238-ACDE6F8C89AB}" presName="level3hierChild" presStyleCnt="0"/>
      <dgm:spPr/>
    </dgm:pt>
    <dgm:pt modelId="{E3BFEAFB-22FF-4DDD-9609-142DC2FEA661}" type="pres">
      <dgm:prSet presAssocID="{DF259B14-1014-4472-87FF-9DB5D33CCAAA}" presName="conn2-1" presStyleLbl="parChTrans1D3" presStyleIdx="0" presStyleCnt="6"/>
      <dgm:spPr/>
    </dgm:pt>
    <dgm:pt modelId="{0A270F03-1926-4DD6-92B9-F8B113413202}" type="pres">
      <dgm:prSet presAssocID="{DF259B14-1014-4472-87FF-9DB5D33CCAAA}" presName="connTx" presStyleLbl="parChTrans1D3" presStyleIdx="0" presStyleCnt="6"/>
      <dgm:spPr/>
    </dgm:pt>
    <dgm:pt modelId="{E72F9F07-3E9C-447F-BBC5-6DE2CDC19A55}" type="pres">
      <dgm:prSet presAssocID="{CE84C678-0334-440A-9D65-F0BB7094886A}" presName="root2" presStyleCnt="0"/>
      <dgm:spPr/>
    </dgm:pt>
    <dgm:pt modelId="{6726EFBB-3FB9-42E7-ACF9-D27FA565CD9D}" type="pres">
      <dgm:prSet presAssocID="{CE84C678-0334-440A-9D65-F0BB7094886A}" presName="LevelTwoTextNode" presStyleLbl="node3" presStyleIdx="0" presStyleCnt="6">
        <dgm:presLayoutVars>
          <dgm:chPref val="3"/>
        </dgm:presLayoutVars>
      </dgm:prSet>
      <dgm:spPr/>
    </dgm:pt>
    <dgm:pt modelId="{FE5E2DCE-2630-4058-A3E5-548CC46396E5}" type="pres">
      <dgm:prSet presAssocID="{CE84C678-0334-440A-9D65-F0BB7094886A}" presName="level3hierChild" presStyleCnt="0"/>
      <dgm:spPr/>
    </dgm:pt>
    <dgm:pt modelId="{F08204F8-3AA2-43EA-8ABF-342A3FB3B237}" type="pres">
      <dgm:prSet presAssocID="{F8C7D6D2-6DE1-44F2-92D5-B9C820B7120D}" presName="conn2-1" presStyleLbl="parChTrans1D3" presStyleIdx="1" presStyleCnt="6"/>
      <dgm:spPr/>
    </dgm:pt>
    <dgm:pt modelId="{72B51C2E-EAF0-4C0E-A5F6-9B7A328CE744}" type="pres">
      <dgm:prSet presAssocID="{F8C7D6D2-6DE1-44F2-92D5-B9C820B7120D}" presName="connTx" presStyleLbl="parChTrans1D3" presStyleIdx="1" presStyleCnt="6"/>
      <dgm:spPr/>
    </dgm:pt>
    <dgm:pt modelId="{4FB1791C-ECB2-4777-937D-4CEEB64620A1}" type="pres">
      <dgm:prSet presAssocID="{1A777370-9EBB-4822-A7A6-7191AB8B3474}" presName="root2" presStyleCnt="0"/>
      <dgm:spPr/>
    </dgm:pt>
    <dgm:pt modelId="{731B1DF0-0173-4899-A89F-D38C814B3442}" type="pres">
      <dgm:prSet presAssocID="{1A777370-9EBB-4822-A7A6-7191AB8B3474}" presName="LevelTwoTextNode" presStyleLbl="node3" presStyleIdx="1" presStyleCnt="6">
        <dgm:presLayoutVars>
          <dgm:chPref val="3"/>
        </dgm:presLayoutVars>
      </dgm:prSet>
      <dgm:spPr/>
    </dgm:pt>
    <dgm:pt modelId="{4AE4DB5E-1F3E-4057-B971-6253ADC29717}" type="pres">
      <dgm:prSet presAssocID="{1A777370-9EBB-4822-A7A6-7191AB8B3474}" presName="level3hierChild" presStyleCnt="0"/>
      <dgm:spPr/>
    </dgm:pt>
    <dgm:pt modelId="{006CC3CE-F4D2-4FA2-B26A-10DD0EE0F69D}" type="pres">
      <dgm:prSet presAssocID="{6B3F083F-95B9-477B-AD6D-9D4EF9F5AD2F}" presName="conn2-1" presStyleLbl="parChTrans1D3" presStyleIdx="2" presStyleCnt="6"/>
      <dgm:spPr/>
    </dgm:pt>
    <dgm:pt modelId="{29B17916-FE91-44FF-BE3F-7E2DC84EFE20}" type="pres">
      <dgm:prSet presAssocID="{6B3F083F-95B9-477B-AD6D-9D4EF9F5AD2F}" presName="connTx" presStyleLbl="parChTrans1D3" presStyleIdx="2" presStyleCnt="6"/>
      <dgm:spPr/>
    </dgm:pt>
    <dgm:pt modelId="{297DDB94-1E64-4D38-9741-6CEC23891DF8}" type="pres">
      <dgm:prSet presAssocID="{05BF7A95-6B0D-4B70-ACEC-857F93A72DAD}" presName="root2" presStyleCnt="0"/>
      <dgm:spPr/>
    </dgm:pt>
    <dgm:pt modelId="{CC2BCE79-A9B7-4F3E-8FDB-859A5863563C}" type="pres">
      <dgm:prSet presAssocID="{05BF7A95-6B0D-4B70-ACEC-857F93A72DAD}" presName="LevelTwoTextNode" presStyleLbl="node3" presStyleIdx="2" presStyleCnt="6">
        <dgm:presLayoutVars>
          <dgm:chPref val="3"/>
        </dgm:presLayoutVars>
      </dgm:prSet>
      <dgm:spPr/>
    </dgm:pt>
    <dgm:pt modelId="{825137B2-015C-467F-B141-60209059FA01}" type="pres">
      <dgm:prSet presAssocID="{05BF7A95-6B0D-4B70-ACEC-857F93A72DAD}" presName="level3hierChild" presStyleCnt="0"/>
      <dgm:spPr/>
    </dgm:pt>
    <dgm:pt modelId="{EE490227-7963-46E6-9B96-7FA544700BC0}" type="pres">
      <dgm:prSet presAssocID="{1D7CA0F0-3219-40B7-A147-77C0FAEF600E}" presName="conn2-1" presStyleLbl="parChTrans1D2" presStyleIdx="1" presStyleCnt="4"/>
      <dgm:spPr/>
    </dgm:pt>
    <dgm:pt modelId="{F3FB7B90-B4DE-474C-8C97-F6369E77068A}" type="pres">
      <dgm:prSet presAssocID="{1D7CA0F0-3219-40B7-A147-77C0FAEF600E}" presName="connTx" presStyleLbl="parChTrans1D2" presStyleIdx="1" presStyleCnt="4"/>
      <dgm:spPr/>
    </dgm:pt>
    <dgm:pt modelId="{2D6D1533-9E00-4C34-94C7-2FA78C5A697B}" type="pres">
      <dgm:prSet presAssocID="{52A22DF0-D2C3-4AF2-BB6A-6B62E29069A6}" presName="root2" presStyleCnt="0"/>
      <dgm:spPr/>
    </dgm:pt>
    <dgm:pt modelId="{8588DE62-EFC3-47A1-8889-55E52BD2A666}" type="pres">
      <dgm:prSet presAssocID="{52A22DF0-D2C3-4AF2-BB6A-6B62E29069A6}" presName="LevelTwoTextNode" presStyleLbl="node2" presStyleIdx="1" presStyleCnt="4">
        <dgm:presLayoutVars>
          <dgm:chPref val="3"/>
        </dgm:presLayoutVars>
      </dgm:prSet>
      <dgm:spPr/>
    </dgm:pt>
    <dgm:pt modelId="{55EFBE01-F0E7-43D8-969A-29116403ECEA}" type="pres">
      <dgm:prSet presAssocID="{52A22DF0-D2C3-4AF2-BB6A-6B62E29069A6}" presName="level3hierChild" presStyleCnt="0"/>
      <dgm:spPr/>
    </dgm:pt>
    <dgm:pt modelId="{9E588575-B225-48B1-9C28-C6297EAE3238}" type="pres">
      <dgm:prSet presAssocID="{FD801A69-84CA-420F-90F3-8A9AD0E2873D}" presName="conn2-1" presStyleLbl="parChTrans1D3" presStyleIdx="3" presStyleCnt="6"/>
      <dgm:spPr/>
    </dgm:pt>
    <dgm:pt modelId="{9804FA00-249B-4DCF-A50F-E1FD7A2AAC06}" type="pres">
      <dgm:prSet presAssocID="{FD801A69-84CA-420F-90F3-8A9AD0E2873D}" presName="connTx" presStyleLbl="parChTrans1D3" presStyleIdx="3" presStyleCnt="6"/>
      <dgm:spPr/>
    </dgm:pt>
    <dgm:pt modelId="{FC65C06E-5D50-451B-8BD3-9A0AA8CD6262}" type="pres">
      <dgm:prSet presAssocID="{17D6C3E8-3A38-4C2A-A612-2D2D9AC70B04}" presName="root2" presStyleCnt="0"/>
      <dgm:spPr/>
    </dgm:pt>
    <dgm:pt modelId="{C61E8A0E-4C3D-43DF-84D9-604587EA8F7D}" type="pres">
      <dgm:prSet presAssocID="{17D6C3E8-3A38-4C2A-A612-2D2D9AC70B04}" presName="LevelTwoTextNode" presStyleLbl="node3" presStyleIdx="3" presStyleCnt="6">
        <dgm:presLayoutVars>
          <dgm:chPref val="3"/>
        </dgm:presLayoutVars>
      </dgm:prSet>
      <dgm:spPr/>
    </dgm:pt>
    <dgm:pt modelId="{2C88A02D-29B8-449A-BBA9-C243F4DA67CC}" type="pres">
      <dgm:prSet presAssocID="{17D6C3E8-3A38-4C2A-A612-2D2D9AC70B04}" presName="level3hierChild" presStyleCnt="0"/>
      <dgm:spPr/>
    </dgm:pt>
    <dgm:pt modelId="{4AB03721-C629-4129-B3A3-671C9CF7AA63}" type="pres">
      <dgm:prSet presAssocID="{503A77FA-A21F-45A1-A4C1-374ABFD3F8C6}" presName="conn2-1" presStyleLbl="parChTrans1D2" presStyleIdx="2" presStyleCnt="4"/>
      <dgm:spPr/>
    </dgm:pt>
    <dgm:pt modelId="{9549F4B6-C75F-4322-83BD-35F10FA6F0CF}" type="pres">
      <dgm:prSet presAssocID="{503A77FA-A21F-45A1-A4C1-374ABFD3F8C6}" presName="connTx" presStyleLbl="parChTrans1D2" presStyleIdx="2" presStyleCnt="4"/>
      <dgm:spPr/>
    </dgm:pt>
    <dgm:pt modelId="{77F8C779-90E9-43DA-B42E-F983C3254838}" type="pres">
      <dgm:prSet presAssocID="{C95DE5A6-27C4-4DCF-A2A6-323674BDD81F}" presName="root2" presStyleCnt="0"/>
      <dgm:spPr/>
    </dgm:pt>
    <dgm:pt modelId="{DBD38C86-DB0E-4831-90C5-4FEFFB18D86F}" type="pres">
      <dgm:prSet presAssocID="{C95DE5A6-27C4-4DCF-A2A6-323674BDD81F}" presName="LevelTwoTextNode" presStyleLbl="node2" presStyleIdx="2" presStyleCnt="4">
        <dgm:presLayoutVars>
          <dgm:chPref val="3"/>
        </dgm:presLayoutVars>
      </dgm:prSet>
      <dgm:spPr/>
    </dgm:pt>
    <dgm:pt modelId="{AAFC8BE3-3659-423D-A642-0ED5FBE04192}" type="pres">
      <dgm:prSet presAssocID="{C95DE5A6-27C4-4DCF-A2A6-323674BDD81F}" presName="level3hierChild" presStyleCnt="0"/>
      <dgm:spPr/>
    </dgm:pt>
    <dgm:pt modelId="{F69CE575-D141-4E88-8DCD-34A6038627A4}" type="pres">
      <dgm:prSet presAssocID="{DABE6422-573C-4B0B-8A75-37A5AB52FEE1}" presName="conn2-1" presStyleLbl="parChTrans1D3" presStyleIdx="4" presStyleCnt="6"/>
      <dgm:spPr/>
    </dgm:pt>
    <dgm:pt modelId="{63820C19-7285-48EC-AB41-9AFABAA541AB}" type="pres">
      <dgm:prSet presAssocID="{DABE6422-573C-4B0B-8A75-37A5AB52FEE1}" presName="connTx" presStyleLbl="parChTrans1D3" presStyleIdx="4" presStyleCnt="6"/>
      <dgm:spPr/>
    </dgm:pt>
    <dgm:pt modelId="{D5C11471-39FF-47B8-A026-02B73E461DAD}" type="pres">
      <dgm:prSet presAssocID="{61AEB4AB-F3A6-4012-9E35-C706272A406C}" presName="root2" presStyleCnt="0"/>
      <dgm:spPr/>
    </dgm:pt>
    <dgm:pt modelId="{22ED43C3-4DBA-4D07-8874-8EB921F14B02}" type="pres">
      <dgm:prSet presAssocID="{61AEB4AB-F3A6-4012-9E35-C706272A406C}" presName="LevelTwoTextNode" presStyleLbl="node3" presStyleIdx="4" presStyleCnt="6">
        <dgm:presLayoutVars>
          <dgm:chPref val="3"/>
        </dgm:presLayoutVars>
      </dgm:prSet>
      <dgm:spPr/>
    </dgm:pt>
    <dgm:pt modelId="{60931557-08B8-4CE0-AE4D-0B4F8AAC2438}" type="pres">
      <dgm:prSet presAssocID="{61AEB4AB-F3A6-4012-9E35-C706272A406C}" presName="level3hierChild" presStyleCnt="0"/>
      <dgm:spPr/>
    </dgm:pt>
    <dgm:pt modelId="{DD53BDA0-7284-473D-AE60-384420B4F8AA}" type="pres">
      <dgm:prSet presAssocID="{68DA7978-CD22-4A74-A78D-5B3CC8E91C66}" presName="conn2-1" presStyleLbl="parChTrans1D2" presStyleIdx="3" presStyleCnt="4"/>
      <dgm:spPr/>
    </dgm:pt>
    <dgm:pt modelId="{3565B774-6F7E-40BC-AE9D-D4C8B998423F}" type="pres">
      <dgm:prSet presAssocID="{68DA7978-CD22-4A74-A78D-5B3CC8E91C66}" presName="connTx" presStyleLbl="parChTrans1D2" presStyleIdx="3" presStyleCnt="4"/>
      <dgm:spPr/>
    </dgm:pt>
    <dgm:pt modelId="{E68AEE8A-6E9C-4F7B-A38C-B144F85532AF}" type="pres">
      <dgm:prSet presAssocID="{B233999E-6252-43A0-95F5-D581A456A813}" presName="root2" presStyleCnt="0"/>
      <dgm:spPr/>
    </dgm:pt>
    <dgm:pt modelId="{2B40445D-45D8-47DB-81C3-4148210D1654}" type="pres">
      <dgm:prSet presAssocID="{B233999E-6252-43A0-95F5-D581A456A813}" presName="LevelTwoTextNode" presStyleLbl="node2" presStyleIdx="3" presStyleCnt="4">
        <dgm:presLayoutVars>
          <dgm:chPref val="3"/>
        </dgm:presLayoutVars>
      </dgm:prSet>
      <dgm:spPr/>
    </dgm:pt>
    <dgm:pt modelId="{612C0F13-60F8-4CFD-A328-9A2462BA6F3B}" type="pres">
      <dgm:prSet presAssocID="{B233999E-6252-43A0-95F5-D581A456A813}" presName="level3hierChild" presStyleCnt="0"/>
      <dgm:spPr/>
    </dgm:pt>
    <dgm:pt modelId="{AE83EF02-73FF-4A55-9B27-2BCAA71483D6}" type="pres">
      <dgm:prSet presAssocID="{F753B6BB-0A66-449A-BA8D-B5DE8BF3BC90}" presName="conn2-1" presStyleLbl="parChTrans1D3" presStyleIdx="5" presStyleCnt="6"/>
      <dgm:spPr/>
    </dgm:pt>
    <dgm:pt modelId="{083A36D6-518C-424B-BC7D-848B0EAB4F99}" type="pres">
      <dgm:prSet presAssocID="{F753B6BB-0A66-449A-BA8D-B5DE8BF3BC90}" presName="connTx" presStyleLbl="parChTrans1D3" presStyleIdx="5" presStyleCnt="6"/>
      <dgm:spPr/>
    </dgm:pt>
    <dgm:pt modelId="{69D92221-5999-4F33-8B6E-4F1E0C5950B8}" type="pres">
      <dgm:prSet presAssocID="{CB511E2E-7874-4966-A006-F9D3693D8050}" presName="root2" presStyleCnt="0"/>
      <dgm:spPr/>
    </dgm:pt>
    <dgm:pt modelId="{99D9EF56-4015-47B7-BEA2-D21A6BE3B171}" type="pres">
      <dgm:prSet presAssocID="{CB511E2E-7874-4966-A006-F9D3693D8050}" presName="LevelTwoTextNode" presStyleLbl="node3" presStyleIdx="5" presStyleCnt="6">
        <dgm:presLayoutVars>
          <dgm:chPref val="3"/>
        </dgm:presLayoutVars>
      </dgm:prSet>
      <dgm:spPr/>
    </dgm:pt>
    <dgm:pt modelId="{0BDC61C8-C9F7-4DBD-A6FA-AF44CFBF4F3F}" type="pres">
      <dgm:prSet presAssocID="{CB511E2E-7874-4966-A006-F9D3693D8050}" presName="level3hierChild" presStyleCnt="0"/>
      <dgm:spPr/>
    </dgm:pt>
  </dgm:ptLst>
  <dgm:cxnLst>
    <dgm:cxn modelId="{98F5C202-6CF4-4ABB-BDC3-A9746AA5574B}" type="presOf" srcId="{CB511E2E-7874-4966-A006-F9D3693D8050}" destId="{99D9EF56-4015-47B7-BEA2-D21A6BE3B171}" srcOrd="0" destOrd="0" presId="urn:microsoft.com/office/officeart/2008/layout/HorizontalMultiLevelHierarchy"/>
    <dgm:cxn modelId="{B908C70A-B340-40B3-B572-D1C801CA64E1}" type="presOf" srcId="{CE84C678-0334-440A-9D65-F0BB7094886A}" destId="{6726EFBB-3FB9-42E7-ACF9-D27FA565CD9D}" srcOrd="0" destOrd="0" presId="urn:microsoft.com/office/officeart/2008/layout/HorizontalMultiLevelHierarchy"/>
    <dgm:cxn modelId="{8F286C0B-22F5-4190-9248-0FCAA6F95542}" type="presOf" srcId="{F8C7D6D2-6DE1-44F2-92D5-B9C820B7120D}" destId="{72B51C2E-EAF0-4C0E-A5F6-9B7A328CE744}" srcOrd="1" destOrd="0" presId="urn:microsoft.com/office/officeart/2008/layout/HorizontalMultiLevelHierarchy"/>
    <dgm:cxn modelId="{229BCF13-E908-448A-AEAC-ABAAC599DAAC}" type="presOf" srcId="{FD801A69-84CA-420F-90F3-8A9AD0E2873D}" destId="{9E588575-B225-48B1-9C28-C6297EAE3238}" srcOrd="0" destOrd="0" presId="urn:microsoft.com/office/officeart/2008/layout/HorizontalMultiLevelHierarchy"/>
    <dgm:cxn modelId="{E6B10316-EC05-4581-AA0C-4858104BFD9D}" srcId="{A3B36181-4639-4B97-8238-ACDE6F8C89AB}" destId="{1A777370-9EBB-4822-A7A6-7191AB8B3474}" srcOrd="1" destOrd="0" parTransId="{F8C7D6D2-6DE1-44F2-92D5-B9C820B7120D}" sibTransId="{BBC2CB5D-F633-4B97-BADD-4BD24F485E35}"/>
    <dgm:cxn modelId="{F152C522-E1AD-4C8D-B8DA-C46561376B28}" type="presOf" srcId="{3C51EC31-E05F-4AFF-A336-0082A62F7B18}" destId="{55F41BCB-547F-458D-9A04-A1C4E39F6EF4}" srcOrd="0" destOrd="0" presId="urn:microsoft.com/office/officeart/2008/layout/HorizontalMultiLevelHierarchy"/>
    <dgm:cxn modelId="{DA238F32-91FB-40B4-AFB5-33BCBAA177ED}" type="presOf" srcId="{A3B36181-4639-4B97-8238-ACDE6F8C89AB}" destId="{86B2F1B6-8C96-4978-94F7-0CFEA8807C50}" srcOrd="0" destOrd="0" presId="urn:microsoft.com/office/officeart/2008/layout/HorizontalMultiLevelHierarchy"/>
    <dgm:cxn modelId="{D265ED38-139F-4E5C-921F-9623354FB929}" type="presOf" srcId="{F753B6BB-0A66-449A-BA8D-B5DE8BF3BC90}" destId="{083A36D6-518C-424B-BC7D-848B0EAB4F99}" srcOrd="1" destOrd="0" presId="urn:microsoft.com/office/officeart/2008/layout/HorizontalMultiLevelHierarchy"/>
    <dgm:cxn modelId="{30836E40-C88C-4CD1-B665-61917AEB1AC2}" type="presOf" srcId="{F8C7D6D2-6DE1-44F2-92D5-B9C820B7120D}" destId="{F08204F8-3AA2-43EA-8ABF-342A3FB3B237}" srcOrd="0" destOrd="0" presId="urn:microsoft.com/office/officeart/2008/layout/HorizontalMultiLevelHierarchy"/>
    <dgm:cxn modelId="{F805B15C-4AE4-459C-8DE3-4E04EFAC2777}" type="presOf" srcId="{68DA7978-CD22-4A74-A78D-5B3CC8E91C66}" destId="{3565B774-6F7E-40BC-AE9D-D4C8B998423F}" srcOrd="1" destOrd="0" presId="urn:microsoft.com/office/officeart/2008/layout/HorizontalMultiLevelHierarchy"/>
    <dgm:cxn modelId="{74F39E43-9DA9-468D-B245-29430E0F1DC5}" type="presOf" srcId="{C95DE5A6-27C4-4DCF-A2A6-323674BDD81F}" destId="{DBD38C86-DB0E-4831-90C5-4FEFFB18D86F}" srcOrd="0" destOrd="0" presId="urn:microsoft.com/office/officeart/2008/layout/HorizontalMultiLevelHierarchy"/>
    <dgm:cxn modelId="{F4A6C665-52F2-48D2-A4DF-964B2EA5A371}" type="presOf" srcId="{F753B6BB-0A66-449A-BA8D-B5DE8BF3BC90}" destId="{AE83EF02-73FF-4A55-9B27-2BCAA71483D6}" srcOrd="0" destOrd="0" presId="urn:microsoft.com/office/officeart/2008/layout/HorizontalMultiLevelHierarchy"/>
    <dgm:cxn modelId="{B8FAF665-783A-4987-8860-AC86ECBECF9D}" srcId="{A3B36181-4639-4B97-8238-ACDE6F8C89AB}" destId="{05BF7A95-6B0D-4B70-ACEC-857F93A72DAD}" srcOrd="2" destOrd="0" parTransId="{6B3F083F-95B9-477B-AD6D-9D4EF9F5AD2F}" sibTransId="{39DE9371-BD71-47CC-AFE4-4354BA9112C4}"/>
    <dgm:cxn modelId="{A8BEEF47-123B-44E2-8D01-80AA5E2ED9FA}" type="presOf" srcId="{6B3F083F-95B9-477B-AD6D-9D4EF9F5AD2F}" destId="{006CC3CE-F4D2-4FA2-B26A-10DD0EE0F69D}" srcOrd="0" destOrd="0" presId="urn:microsoft.com/office/officeart/2008/layout/HorizontalMultiLevelHierarchy"/>
    <dgm:cxn modelId="{496EDF4B-D5F1-48A7-9ED8-4995285AA968}" type="presOf" srcId="{17D6C3E8-3A38-4C2A-A612-2D2D9AC70B04}" destId="{C61E8A0E-4C3D-43DF-84D9-604587EA8F7D}" srcOrd="0" destOrd="0" presId="urn:microsoft.com/office/officeart/2008/layout/HorizontalMultiLevelHierarchy"/>
    <dgm:cxn modelId="{B157404E-02E0-4AF9-86CF-87E069FCC1BE}" type="presOf" srcId="{1D7CA0F0-3219-40B7-A147-77C0FAEF600E}" destId="{EE490227-7963-46E6-9B96-7FA544700BC0}" srcOrd="0" destOrd="0" presId="urn:microsoft.com/office/officeart/2008/layout/HorizontalMultiLevelHierarchy"/>
    <dgm:cxn modelId="{9F28FB70-A988-4FC6-9393-8FAF3E2F8B9B}" type="presOf" srcId="{DF259B14-1014-4472-87FF-9DB5D33CCAAA}" destId="{0A270F03-1926-4DD6-92B9-F8B113413202}" srcOrd="1" destOrd="0" presId="urn:microsoft.com/office/officeart/2008/layout/HorizontalMultiLevelHierarchy"/>
    <dgm:cxn modelId="{ED30C873-5CED-468B-BAB4-5F95B234CADC}" srcId="{B233999E-6252-43A0-95F5-D581A456A813}" destId="{CB511E2E-7874-4966-A006-F9D3693D8050}" srcOrd="0" destOrd="0" parTransId="{F753B6BB-0A66-449A-BA8D-B5DE8BF3BC90}" sibTransId="{FEE5F369-C3BF-48DD-950E-7ABE24721D16}"/>
    <dgm:cxn modelId="{F06D9082-0D7B-459A-90DB-915D43F52444}" type="presOf" srcId="{503A77FA-A21F-45A1-A4C1-374ABFD3F8C6}" destId="{4AB03721-C629-4129-B3A3-671C9CF7AA63}" srcOrd="0" destOrd="0" presId="urn:microsoft.com/office/officeart/2008/layout/HorizontalMultiLevelHierarchy"/>
    <dgm:cxn modelId="{AFC01887-6D1F-4E9A-B395-6406344B8240}" type="presOf" srcId="{6B3F083F-95B9-477B-AD6D-9D4EF9F5AD2F}" destId="{29B17916-FE91-44FF-BE3F-7E2DC84EFE20}" srcOrd="1" destOrd="0" presId="urn:microsoft.com/office/officeart/2008/layout/HorizontalMultiLevelHierarchy"/>
    <dgm:cxn modelId="{0388F988-C470-47AD-BE04-7CCB62708C94}" srcId="{70D8FCE4-2207-4B9E-AFB7-12BE80583BB2}" destId="{C95DE5A6-27C4-4DCF-A2A6-323674BDD81F}" srcOrd="2" destOrd="0" parTransId="{503A77FA-A21F-45A1-A4C1-374ABFD3F8C6}" sibTransId="{19105300-4A64-4D8B-979C-96C4C573F4CB}"/>
    <dgm:cxn modelId="{E28E0493-D832-4DEB-B584-34971C51A386}" type="presOf" srcId="{DABE6422-573C-4B0B-8A75-37A5AB52FEE1}" destId="{63820C19-7285-48EC-AB41-9AFABAA541AB}" srcOrd="1" destOrd="0" presId="urn:microsoft.com/office/officeart/2008/layout/HorizontalMultiLevelHierarchy"/>
    <dgm:cxn modelId="{EB7EAD96-CA09-49E9-A92D-CD67B5D61F26}" type="presOf" srcId="{503A77FA-A21F-45A1-A4C1-374ABFD3F8C6}" destId="{9549F4B6-C75F-4322-83BD-35F10FA6F0CF}" srcOrd="1" destOrd="0" presId="urn:microsoft.com/office/officeart/2008/layout/HorizontalMultiLevelHierarchy"/>
    <dgm:cxn modelId="{78CD3B97-5FD3-4FC3-9858-FCEA6784C83A}" type="presOf" srcId="{05BF7A95-6B0D-4B70-ACEC-857F93A72DAD}" destId="{CC2BCE79-A9B7-4F3E-8FDB-859A5863563C}" srcOrd="0" destOrd="0" presId="urn:microsoft.com/office/officeart/2008/layout/HorizontalMultiLevelHierarchy"/>
    <dgm:cxn modelId="{A55154A1-7A7E-46AE-B861-46FE61275D4A}" srcId="{C95DE5A6-27C4-4DCF-A2A6-323674BDD81F}" destId="{61AEB4AB-F3A6-4012-9E35-C706272A406C}" srcOrd="0" destOrd="0" parTransId="{DABE6422-573C-4B0B-8A75-37A5AB52FEE1}" sibTransId="{E5A9760A-A7D8-4A80-B14E-042A02FF7EFC}"/>
    <dgm:cxn modelId="{E6C787A1-CC9D-41D7-B2D1-CE29B7F7E295}" srcId="{70D8FCE4-2207-4B9E-AFB7-12BE80583BB2}" destId="{A3B36181-4639-4B97-8238-ACDE6F8C89AB}" srcOrd="0" destOrd="0" parTransId="{CBB5A739-E255-45FD-8C26-0D96D89AE962}" sibTransId="{0116579A-46DB-4D09-89D8-F3D229C10DA6}"/>
    <dgm:cxn modelId="{252D34AC-7028-435D-8213-7B2C85409502}" type="presOf" srcId="{68DA7978-CD22-4A74-A78D-5B3CC8E91C66}" destId="{DD53BDA0-7284-473D-AE60-384420B4F8AA}" srcOrd="0" destOrd="0" presId="urn:microsoft.com/office/officeart/2008/layout/HorizontalMultiLevelHierarchy"/>
    <dgm:cxn modelId="{343C25B7-AB01-497C-8497-2A57ACD09470}" type="presOf" srcId="{DF259B14-1014-4472-87FF-9DB5D33CCAAA}" destId="{E3BFEAFB-22FF-4DDD-9609-142DC2FEA661}" srcOrd="0" destOrd="0" presId="urn:microsoft.com/office/officeart/2008/layout/HorizontalMultiLevelHierarchy"/>
    <dgm:cxn modelId="{57BF0FBB-43CC-42D8-9B8C-EC33EAEFBC09}" srcId="{70D8FCE4-2207-4B9E-AFB7-12BE80583BB2}" destId="{B233999E-6252-43A0-95F5-D581A456A813}" srcOrd="3" destOrd="0" parTransId="{68DA7978-CD22-4A74-A78D-5B3CC8E91C66}" sibTransId="{DF84760F-8716-456E-9D7F-41612EFF3FE4}"/>
    <dgm:cxn modelId="{41AEA5BB-D5F0-4CF7-B2ED-0667673EAD57}" srcId="{3C51EC31-E05F-4AFF-A336-0082A62F7B18}" destId="{70D8FCE4-2207-4B9E-AFB7-12BE80583BB2}" srcOrd="0" destOrd="0" parTransId="{B2CC7E3E-06D8-4971-ADF4-31C396B8DCA0}" sibTransId="{E11DC4F0-F9D2-4C0C-AFBE-36FF5098CB5F}"/>
    <dgm:cxn modelId="{39BABEC3-3967-4CD3-9CBA-6A2B2B864E73}" type="presOf" srcId="{DABE6422-573C-4B0B-8A75-37A5AB52FEE1}" destId="{F69CE575-D141-4E88-8DCD-34A6038627A4}" srcOrd="0" destOrd="0" presId="urn:microsoft.com/office/officeart/2008/layout/HorizontalMultiLevelHierarchy"/>
    <dgm:cxn modelId="{4AFDFBC3-914D-431A-AA90-58BA97FC6CE4}" type="presOf" srcId="{B233999E-6252-43A0-95F5-D581A456A813}" destId="{2B40445D-45D8-47DB-81C3-4148210D1654}" srcOrd="0" destOrd="0" presId="urn:microsoft.com/office/officeart/2008/layout/HorizontalMultiLevelHierarchy"/>
    <dgm:cxn modelId="{05AA14C4-473C-4C22-964F-D17AAF70C231}" type="presOf" srcId="{61AEB4AB-F3A6-4012-9E35-C706272A406C}" destId="{22ED43C3-4DBA-4D07-8874-8EB921F14B02}" srcOrd="0" destOrd="0" presId="urn:microsoft.com/office/officeart/2008/layout/HorizontalMultiLevelHierarchy"/>
    <dgm:cxn modelId="{D854D3C6-920A-402D-B35F-6D8E2B4572CC}" type="presOf" srcId="{52A22DF0-D2C3-4AF2-BB6A-6B62E29069A6}" destId="{8588DE62-EFC3-47A1-8889-55E52BD2A666}" srcOrd="0" destOrd="0" presId="urn:microsoft.com/office/officeart/2008/layout/HorizontalMultiLevelHierarchy"/>
    <dgm:cxn modelId="{1159BFCE-5C33-4F59-AA61-8E5B66B51469}" type="presOf" srcId="{CBB5A739-E255-45FD-8C26-0D96D89AE962}" destId="{ADEB927F-983D-4405-859E-7B5C5C5E65C0}" srcOrd="0" destOrd="0" presId="urn:microsoft.com/office/officeart/2008/layout/HorizontalMultiLevelHierarchy"/>
    <dgm:cxn modelId="{F8E03CD4-7154-4ADF-AC56-0591D5317C64}" srcId="{52A22DF0-D2C3-4AF2-BB6A-6B62E29069A6}" destId="{17D6C3E8-3A38-4C2A-A612-2D2D9AC70B04}" srcOrd="0" destOrd="0" parTransId="{FD801A69-84CA-420F-90F3-8A9AD0E2873D}" sibTransId="{62CFF5BB-16D4-462C-97B9-0C27EA367E52}"/>
    <dgm:cxn modelId="{27D26FDB-A598-455F-90FF-0C31DD6CF0A0}" type="presOf" srcId="{1D7CA0F0-3219-40B7-A147-77C0FAEF600E}" destId="{F3FB7B90-B4DE-474C-8C97-F6369E77068A}" srcOrd="1" destOrd="0" presId="urn:microsoft.com/office/officeart/2008/layout/HorizontalMultiLevelHierarchy"/>
    <dgm:cxn modelId="{5BA7E6DF-148A-414D-AF3C-5B1B83D6342A}" srcId="{70D8FCE4-2207-4B9E-AFB7-12BE80583BB2}" destId="{52A22DF0-D2C3-4AF2-BB6A-6B62E29069A6}" srcOrd="1" destOrd="0" parTransId="{1D7CA0F0-3219-40B7-A147-77C0FAEF600E}" sibTransId="{785EC31F-39D5-4405-A6A1-D034943F3C78}"/>
    <dgm:cxn modelId="{7D785FE2-3BD2-45C6-AE59-B61825CC14D6}" type="presOf" srcId="{70D8FCE4-2207-4B9E-AFB7-12BE80583BB2}" destId="{67D8E651-9790-4FC9-91E2-1DEAA6A7C1F9}" srcOrd="0" destOrd="0" presId="urn:microsoft.com/office/officeart/2008/layout/HorizontalMultiLevelHierarchy"/>
    <dgm:cxn modelId="{D42FA8E2-0768-4855-BDF7-F16DAB499E5A}" type="presOf" srcId="{FD801A69-84CA-420F-90F3-8A9AD0E2873D}" destId="{9804FA00-249B-4DCF-A50F-E1FD7A2AAC06}" srcOrd="1" destOrd="0" presId="urn:microsoft.com/office/officeart/2008/layout/HorizontalMultiLevelHierarchy"/>
    <dgm:cxn modelId="{C84C5DED-3834-4E7D-82EE-01F820D6E37D}" srcId="{A3B36181-4639-4B97-8238-ACDE6F8C89AB}" destId="{CE84C678-0334-440A-9D65-F0BB7094886A}" srcOrd="0" destOrd="0" parTransId="{DF259B14-1014-4472-87FF-9DB5D33CCAAA}" sibTransId="{5A4747F9-B3B4-49B1-BE1A-48DD190BD187}"/>
    <dgm:cxn modelId="{ECEF57EE-F32A-4573-BA1C-DE4A8B7E6E6E}" type="presOf" srcId="{CBB5A739-E255-45FD-8C26-0D96D89AE962}" destId="{6E1F7560-89DC-42E7-A099-278878C2223F}" srcOrd="1" destOrd="0" presId="urn:microsoft.com/office/officeart/2008/layout/HorizontalMultiLevelHierarchy"/>
    <dgm:cxn modelId="{B1A6D0EF-492A-47B2-9396-C847C97DDE79}" type="presOf" srcId="{1A777370-9EBB-4822-A7A6-7191AB8B3474}" destId="{731B1DF0-0173-4899-A89F-D38C814B3442}" srcOrd="0" destOrd="0" presId="urn:microsoft.com/office/officeart/2008/layout/HorizontalMultiLevelHierarchy"/>
    <dgm:cxn modelId="{82A19AA5-BBA4-4A8A-B288-5C1AF00D273C}" type="presParOf" srcId="{55F41BCB-547F-458D-9A04-A1C4E39F6EF4}" destId="{6B1A559B-D3EC-4100-901E-2EEDCC29AC54}" srcOrd="0" destOrd="0" presId="urn:microsoft.com/office/officeart/2008/layout/HorizontalMultiLevelHierarchy"/>
    <dgm:cxn modelId="{A78D8133-04CF-4EAE-A5F5-522652FF911C}" type="presParOf" srcId="{6B1A559B-D3EC-4100-901E-2EEDCC29AC54}" destId="{67D8E651-9790-4FC9-91E2-1DEAA6A7C1F9}" srcOrd="0" destOrd="0" presId="urn:microsoft.com/office/officeart/2008/layout/HorizontalMultiLevelHierarchy"/>
    <dgm:cxn modelId="{E3138BE6-6CF1-46B1-80B3-BE02EAA40FA1}" type="presParOf" srcId="{6B1A559B-D3EC-4100-901E-2EEDCC29AC54}" destId="{6BBDA89F-A034-49E2-98BD-1F10CFC687F9}" srcOrd="1" destOrd="0" presId="urn:microsoft.com/office/officeart/2008/layout/HorizontalMultiLevelHierarchy"/>
    <dgm:cxn modelId="{1F0E9BAF-EBBA-4E35-BBFC-F7110B0AA837}" type="presParOf" srcId="{6BBDA89F-A034-49E2-98BD-1F10CFC687F9}" destId="{ADEB927F-983D-4405-859E-7B5C5C5E65C0}" srcOrd="0" destOrd="0" presId="urn:microsoft.com/office/officeart/2008/layout/HorizontalMultiLevelHierarchy"/>
    <dgm:cxn modelId="{971D0B1C-AA6C-4A73-BF5C-B049AC910E11}" type="presParOf" srcId="{ADEB927F-983D-4405-859E-7B5C5C5E65C0}" destId="{6E1F7560-89DC-42E7-A099-278878C2223F}" srcOrd="0" destOrd="0" presId="urn:microsoft.com/office/officeart/2008/layout/HorizontalMultiLevelHierarchy"/>
    <dgm:cxn modelId="{89295383-9E21-4000-9A60-52AA927BA987}" type="presParOf" srcId="{6BBDA89F-A034-49E2-98BD-1F10CFC687F9}" destId="{898B5155-DAC5-4F06-9B3D-B8EFD3300E65}" srcOrd="1" destOrd="0" presId="urn:microsoft.com/office/officeart/2008/layout/HorizontalMultiLevelHierarchy"/>
    <dgm:cxn modelId="{B468FE3D-B7C1-44F4-BECF-80D955ABDADD}" type="presParOf" srcId="{898B5155-DAC5-4F06-9B3D-B8EFD3300E65}" destId="{86B2F1B6-8C96-4978-94F7-0CFEA8807C50}" srcOrd="0" destOrd="0" presId="urn:microsoft.com/office/officeart/2008/layout/HorizontalMultiLevelHierarchy"/>
    <dgm:cxn modelId="{8E1F5102-2A62-4711-A49E-C08FD28D28B8}" type="presParOf" srcId="{898B5155-DAC5-4F06-9B3D-B8EFD3300E65}" destId="{719000DB-E237-4297-8050-A9F6EA658679}" srcOrd="1" destOrd="0" presId="urn:microsoft.com/office/officeart/2008/layout/HorizontalMultiLevelHierarchy"/>
    <dgm:cxn modelId="{670E5799-9CEB-4C74-B5E8-F37635F1F51B}" type="presParOf" srcId="{719000DB-E237-4297-8050-A9F6EA658679}" destId="{E3BFEAFB-22FF-4DDD-9609-142DC2FEA661}" srcOrd="0" destOrd="0" presId="urn:microsoft.com/office/officeart/2008/layout/HorizontalMultiLevelHierarchy"/>
    <dgm:cxn modelId="{ED1D75DA-B07B-48DD-8550-DADCD6E4EE10}" type="presParOf" srcId="{E3BFEAFB-22FF-4DDD-9609-142DC2FEA661}" destId="{0A270F03-1926-4DD6-92B9-F8B113413202}" srcOrd="0" destOrd="0" presId="urn:microsoft.com/office/officeart/2008/layout/HorizontalMultiLevelHierarchy"/>
    <dgm:cxn modelId="{ECC49778-7494-4B5A-8AE3-2DDEFB988AAC}" type="presParOf" srcId="{719000DB-E237-4297-8050-A9F6EA658679}" destId="{E72F9F07-3E9C-447F-BBC5-6DE2CDC19A55}" srcOrd="1" destOrd="0" presId="urn:microsoft.com/office/officeart/2008/layout/HorizontalMultiLevelHierarchy"/>
    <dgm:cxn modelId="{A3E47068-48C9-4E99-B97E-01DE9203B5DC}" type="presParOf" srcId="{E72F9F07-3E9C-447F-BBC5-6DE2CDC19A55}" destId="{6726EFBB-3FB9-42E7-ACF9-D27FA565CD9D}" srcOrd="0" destOrd="0" presId="urn:microsoft.com/office/officeart/2008/layout/HorizontalMultiLevelHierarchy"/>
    <dgm:cxn modelId="{A4302AB2-8A1A-4961-8403-7C05A96C7C92}" type="presParOf" srcId="{E72F9F07-3E9C-447F-BBC5-6DE2CDC19A55}" destId="{FE5E2DCE-2630-4058-A3E5-548CC46396E5}" srcOrd="1" destOrd="0" presId="urn:microsoft.com/office/officeart/2008/layout/HorizontalMultiLevelHierarchy"/>
    <dgm:cxn modelId="{9ECDDFB3-CF4C-4B1B-89E9-719D35468D1B}" type="presParOf" srcId="{719000DB-E237-4297-8050-A9F6EA658679}" destId="{F08204F8-3AA2-43EA-8ABF-342A3FB3B237}" srcOrd="2" destOrd="0" presId="urn:microsoft.com/office/officeart/2008/layout/HorizontalMultiLevelHierarchy"/>
    <dgm:cxn modelId="{63C117D3-5A32-4948-BB08-65E071861393}" type="presParOf" srcId="{F08204F8-3AA2-43EA-8ABF-342A3FB3B237}" destId="{72B51C2E-EAF0-4C0E-A5F6-9B7A328CE744}" srcOrd="0" destOrd="0" presId="urn:microsoft.com/office/officeart/2008/layout/HorizontalMultiLevelHierarchy"/>
    <dgm:cxn modelId="{D77FB2BB-8B1A-4E9B-BB41-ADE1DEB35B2C}" type="presParOf" srcId="{719000DB-E237-4297-8050-A9F6EA658679}" destId="{4FB1791C-ECB2-4777-937D-4CEEB64620A1}" srcOrd="3" destOrd="0" presId="urn:microsoft.com/office/officeart/2008/layout/HorizontalMultiLevelHierarchy"/>
    <dgm:cxn modelId="{1F5EB374-5B35-4B2B-86EE-EC4BEB7812CD}" type="presParOf" srcId="{4FB1791C-ECB2-4777-937D-4CEEB64620A1}" destId="{731B1DF0-0173-4899-A89F-D38C814B3442}" srcOrd="0" destOrd="0" presId="urn:microsoft.com/office/officeart/2008/layout/HorizontalMultiLevelHierarchy"/>
    <dgm:cxn modelId="{9614943F-B233-4659-9309-0323816B44F0}" type="presParOf" srcId="{4FB1791C-ECB2-4777-937D-4CEEB64620A1}" destId="{4AE4DB5E-1F3E-4057-B971-6253ADC29717}" srcOrd="1" destOrd="0" presId="urn:microsoft.com/office/officeart/2008/layout/HorizontalMultiLevelHierarchy"/>
    <dgm:cxn modelId="{99CB4F1F-BFC0-4D81-A53A-F4344387D332}" type="presParOf" srcId="{719000DB-E237-4297-8050-A9F6EA658679}" destId="{006CC3CE-F4D2-4FA2-B26A-10DD0EE0F69D}" srcOrd="4" destOrd="0" presId="urn:microsoft.com/office/officeart/2008/layout/HorizontalMultiLevelHierarchy"/>
    <dgm:cxn modelId="{CBD28C6D-EEAC-42A6-8152-AF798E530503}" type="presParOf" srcId="{006CC3CE-F4D2-4FA2-B26A-10DD0EE0F69D}" destId="{29B17916-FE91-44FF-BE3F-7E2DC84EFE20}" srcOrd="0" destOrd="0" presId="urn:microsoft.com/office/officeart/2008/layout/HorizontalMultiLevelHierarchy"/>
    <dgm:cxn modelId="{3F5AAE17-0B59-4A1C-BEF5-CDD6F52F70DE}" type="presParOf" srcId="{719000DB-E237-4297-8050-A9F6EA658679}" destId="{297DDB94-1E64-4D38-9741-6CEC23891DF8}" srcOrd="5" destOrd="0" presId="urn:microsoft.com/office/officeart/2008/layout/HorizontalMultiLevelHierarchy"/>
    <dgm:cxn modelId="{DAC3CD52-F9C3-4A8A-9988-F6FA34E32580}" type="presParOf" srcId="{297DDB94-1E64-4D38-9741-6CEC23891DF8}" destId="{CC2BCE79-A9B7-4F3E-8FDB-859A5863563C}" srcOrd="0" destOrd="0" presId="urn:microsoft.com/office/officeart/2008/layout/HorizontalMultiLevelHierarchy"/>
    <dgm:cxn modelId="{4B46D45B-AC61-4654-8DEA-101275644400}" type="presParOf" srcId="{297DDB94-1E64-4D38-9741-6CEC23891DF8}" destId="{825137B2-015C-467F-B141-60209059FA01}" srcOrd="1" destOrd="0" presId="urn:microsoft.com/office/officeart/2008/layout/HorizontalMultiLevelHierarchy"/>
    <dgm:cxn modelId="{2EAE03B5-6293-4B7D-85A7-B7A75CE884F0}" type="presParOf" srcId="{6BBDA89F-A034-49E2-98BD-1F10CFC687F9}" destId="{EE490227-7963-46E6-9B96-7FA544700BC0}" srcOrd="2" destOrd="0" presId="urn:microsoft.com/office/officeart/2008/layout/HorizontalMultiLevelHierarchy"/>
    <dgm:cxn modelId="{2FBD5CBE-B8B3-438A-B395-BCBEAD005EB1}" type="presParOf" srcId="{EE490227-7963-46E6-9B96-7FA544700BC0}" destId="{F3FB7B90-B4DE-474C-8C97-F6369E77068A}" srcOrd="0" destOrd="0" presId="urn:microsoft.com/office/officeart/2008/layout/HorizontalMultiLevelHierarchy"/>
    <dgm:cxn modelId="{FD245AFD-0EC3-4D45-B485-70813D00465E}" type="presParOf" srcId="{6BBDA89F-A034-49E2-98BD-1F10CFC687F9}" destId="{2D6D1533-9E00-4C34-94C7-2FA78C5A697B}" srcOrd="3" destOrd="0" presId="urn:microsoft.com/office/officeart/2008/layout/HorizontalMultiLevelHierarchy"/>
    <dgm:cxn modelId="{A9A24F95-B472-42DC-9CBA-DD4AC1A4A671}" type="presParOf" srcId="{2D6D1533-9E00-4C34-94C7-2FA78C5A697B}" destId="{8588DE62-EFC3-47A1-8889-55E52BD2A666}" srcOrd="0" destOrd="0" presId="urn:microsoft.com/office/officeart/2008/layout/HorizontalMultiLevelHierarchy"/>
    <dgm:cxn modelId="{9B273B41-831A-4CD9-BF1E-513297F0484A}" type="presParOf" srcId="{2D6D1533-9E00-4C34-94C7-2FA78C5A697B}" destId="{55EFBE01-F0E7-43D8-969A-29116403ECEA}" srcOrd="1" destOrd="0" presId="urn:microsoft.com/office/officeart/2008/layout/HorizontalMultiLevelHierarchy"/>
    <dgm:cxn modelId="{F9F83045-3A59-44C1-ABAE-795D7740E020}" type="presParOf" srcId="{55EFBE01-F0E7-43D8-969A-29116403ECEA}" destId="{9E588575-B225-48B1-9C28-C6297EAE3238}" srcOrd="0" destOrd="0" presId="urn:microsoft.com/office/officeart/2008/layout/HorizontalMultiLevelHierarchy"/>
    <dgm:cxn modelId="{998CEBFA-05AF-462C-9142-06D29FDEB992}" type="presParOf" srcId="{9E588575-B225-48B1-9C28-C6297EAE3238}" destId="{9804FA00-249B-4DCF-A50F-E1FD7A2AAC06}" srcOrd="0" destOrd="0" presId="urn:microsoft.com/office/officeart/2008/layout/HorizontalMultiLevelHierarchy"/>
    <dgm:cxn modelId="{59EA1A97-6708-46FF-B686-4374BEA40624}" type="presParOf" srcId="{55EFBE01-F0E7-43D8-969A-29116403ECEA}" destId="{FC65C06E-5D50-451B-8BD3-9A0AA8CD6262}" srcOrd="1" destOrd="0" presId="urn:microsoft.com/office/officeart/2008/layout/HorizontalMultiLevelHierarchy"/>
    <dgm:cxn modelId="{B6DA91D9-B159-4176-8E63-1E5BB1874F3F}" type="presParOf" srcId="{FC65C06E-5D50-451B-8BD3-9A0AA8CD6262}" destId="{C61E8A0E-4C3D-43DF-84D9-604587EA8F7D}" srcOrd="0" destOrd="0" presId="urn:microsoft.com/office/officeart/2008/layout/HorizontalMultiLevelHierarchy"/>
    <dgm:cxn modelId="{CB230D61-B0A1-4EFA-A393-C6424D3391AF}" type="presParOf" srcId="{FC65C06E-5D50-451B-8BD3-9A0AA8CD6262}" destId="{2C88A02D-29B8-449A-BBA9-C243F4DA67CC}" srcOrd="1" destOrd="0" presId="urn:microsoft.com/office/officeart/2008/layout/HorizontalMultiLevelHierarchy"/>
    <dgm:cxn modelId="{5202D6BF-8188-4000-8A25-F57F8B711995}" type="presParOf" srcId="{6BBDA89F-A034-49E2-98BD-1F10CFC687F9}" destId="{4AB03721-C629-4129-B3A3-671C9CF7AA63}" srcOrd="4" destOrd="0" presId="urn:microsoft.com/office/officeart/2008/layout/HorizontalMultiLevelHierarchy"/>
    <dgm:cxn modelId="{E56DCA6F-E694-4EF2-8CC0-9167BDC6981C}" type="presParOf" srcId="{4AB03721-C629-4129-B3A3-671C9CF7AA63}" destId="{9549F4B6-C75F-4322-83BD-35F10FA6F0CF}" srcOrd="0" destOrd="0" presId="urn:microsoft.com/office/officeart/2008/layout/HorizontalMultiLevelHierarchy"/>
    <dgm:cxn modelId="{4209AB51-58F1-47C4-921B-9F338D00BD65}" type="presParOf" srcId="{6BBDA89F-A034-49E2-98BD-1F10CFC687F9}" destId="{77F8C779-90E9-43DA-B42E-F983C3254838}" srcOrd="5" destOrd="0" presId="urn:microsoft.com/office/officeart/2008/layout/HorizontalMultiLevelHierarchy"/>
    <dgm:cxn modelId="{800DB5E2-2D4C-4E5C-8DC7-96CFD9EF7D91}" type="presParOf" srcId="{77F8C779-90E9-43DA-B42E-F983C3254838}" destId="{DBD38C86-DB0E-4831-90C5-4FEFFB18D86F}" srcOrd="0" destOrd="0" presId="urn:microsoft.com/office/officeart/2008/layout/HorizontalMultiLevelHierarchy"/>
    <dgm:cxn modelId="{D59D2951-9208-47DB-A631-4DE947ACA712}" type="presParOf" srcId="{77F8C779-90E9-43DA-B42E-F983C3254838}" destId="{AAFC8BE3-3659-423D-A642-0ED5FBE04192}" srcOrd="1" destOrd="0" presId="urn:microsoft.com/office/officeart/2008/layout/HorizontalMultiLevelHierarchy"/>
    <dgm:cxn modelId="{6AEA6DAE-3BA6-4A8B-80CF-B1D56F58DC9A}" type="presParOf" srcId="{AAFC8BE3-3659-423D-A642-0ED5FBE04192}" destId="{F69CE575-D141-4E88-8DCD-34A6038627A4}" srcOrd="0" destOrd="0" presId="urn:microsoft.com/office/officeart/2008/layout/HorizontalMultiLevelHierarchy"/>
    <dgm:cxn modelId="{DBDB83FC-F35C-4099-B116-1C8F4F7C0A1D}" type="presParOf" srcId="{F69CE575-D141-4E88-8DCD-34A6038627A4}" destId="{63820C19-7285-48EC-AB41-9AFABAA541AB}" srcOrd="0" destOrd="0" presId="urn:microsoft.com/office/officeart/2008/layout/HorizontalMultiLevelHierarchy"/>
    <dgm:cxn modelId="{EB904121-7EBF-4D12-AA0D-BF5B5FAC061B}" type="presParOf" srcId="{AAFC8BE3-3659-423D-A642-0ED5FBE04192}" destId="{D5C11471-39FF-47B8-A026-02B73E461DAD}" srcOrd="1" destOrd="0" presId="urn:microsoft.com/office/officeart/2008/layout/HorizontalMultiLevelHierarchy"/>
    <dgm:cxn modelId="{337C2994-3883-4C7F-BA89-0B615BD89294}" type="presParOf" srcId="{D5C11471-39FF-47B8-A026-02B73E461DAD}" destId="{22ED43C3-4DBA-4D07-8874-8EB921F14B02}" srcOrd="0" destOrd="0" presId="urn:microsoft.com/office/officeart/2008/layout/HorizontalMultiLevelHierarchy"/>
    <dgm:cxn modelId="{C4F06BAA-AF02-4E78-956B-AFB3CA425705}" type="presParOf" srcId="{D5C11471-39FF-47B8-A026-02B73E461DAD}" destId="{60931557-08B8-4CE0-AE4D-0B4F8AAC2438}" srcOrd="1" destOrd="0" presId="urn:microsoft.com/office/officeart/2008/layout/HorizontalMultiLevelHierarchy"/>
    <dgm:cxn modelId="{966A99BB-27DC-4E2E-A6DD-3176202FF914}" type="presParOf" srcId="{6BBDA89F-A034-49E2-98BD-1F10CFC687F9}" destId="{DD53BDA0-7284-473D-AE60-384420B4F8AA}" srcOrd="6" destOrd="0" presId="urn:microsoft.com/office/officeart/2008/layout/HorizontalMultiLevelHierarchy"/>
    <dgm:cxn modelId="{2B9731FA-0A6F-4BDE-99FD-8331EB123427}" type="presParOf" srcId="{DD53BDA0-7284-473D-AE60-384420B4F8AA}" destId="{3565B774-6F7E-40BC-AE9D-D4C8B998423F}" srcOrd="0" destOrd="0" presId="urn:microsoft.com/office/officeart/2008/layout/HorizontalMultiLevelHierarchy"/>
    <dgm:cxn modelId="{C5B27343-D565-4AFD-AE26-A373B61CFAD8}" type="presParOf" srcId="{6BBDA89F-A034-49E2-98BD-1F10CFC687F9}" destId="{E68AEE8A-6E9C-4F7B-A38C-B144F85532AF}" srcOrd="7" destOrd="0" presId="urn:microsoft.com/office/officeart/2008/layout/HorizontalMultiLevelHierarchy"/>
    <dgm:cxn modelId="{84817987-67F6-496F-89B5-CEE98794EBAA}" type="presParOf" srcId="{E68AEE8A-6E9C-4F7B-A38C-B144F85532AF}" destId="{2B40445D-45D8-47DB-81C3-4148210D1654}" srcOrd="0" destOrd="0" presId="urn:microsoft.com/office/officeart/2008/layout/HorizontalMultiLevelHierarchy"/>
    <dgm:cxn modelId="{1F43632C-544F-4044-BF28-0989E572CAB6}" type="presParOf" srcId="{E68AEE8A-6E9C-4F7B-A38C-B144F85532AF}" destId="{612C0F13-60F8-4CFD-A328-9A2462BA6F3B}" srcOrd="1" destOrd="0" presId="urn:microsoft.com/office/officeart/2008/layout/HorizontalMultiLevelHierarchy"/>
    <dgm:cxn modelId="{ADD3028E-BE17-4627-9E17-224C5E5C47B7}" type="presParOf" srcId="{612C0F13-60F8-4CFD-A328-9A2462BA6F3B}" destId="{AE83EF02-73FF-4A55-9B27-2BCAA71483D6}" srcOrd="0" destOrd="0" presId="urn:microsoft.com/office/officeart/2008/layout/HorizontalMultiLevelHierarchy"/>
    <dgm:cxn modelId="{E858BC0B-65E0-41AD-9F1B-9D9A28FF29C9}" type="presParOf" srcId="{AE83EF02-73FF-4A55-9B27-2BCAA71483D6}" destId="{083A36D6-518C-424B-BC7D-848B0EAB4F99}" srcOrd="0" destOrd="0" presId="urn:microsoft.com/office/officeart/2008/layout/HorizontalMultiLevelHierarchy"/>
    <dgm:cxn modelId="{A34723E0-8894-4E28-9FB4-42DFE08E0159}" type="presParOf" srcId="{612C0F13-60F8-4CFD-A328-9A2462BA6F3B}" destId="{69D92221-5999-4F33-8B6E-4F1E0C5950B8}" srcOrd="1" destOrd="0" presId="urn:microsoft.com/office/officeart/2008/layout/HorizontalMultiLevelHierarchy"/>
    <dgm:cxn modelId="{8773EACB-EE56-420E-9BB8-C4E2BE37A8CB}" type="presParOf" srcId="{69D92221-5999-4F33-8B6E-4F1E0C5950B8}" destId="{99D9EF56-4015-47B7-BEA2-D21A6BE3B171}" srcOrd="0" destOrd="0" presId="urn:microsoft.com/office/officeart/2008/layout/HorizontalMultiLevelHierarchy"/>
    <dgm:cxn modelId="{6B8C57F7-83C6-4028-AC7B-1AE2070F4FFE}" type="presParOf" srcId="{69D92221-5999-4F33-8B6E-4F1E0C5950B8}" destId="{0BDC61C8-C9F7-4DBD-A6FA-AF44CFBF4F3F}"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5E35371-658F-4EEF-9718-A933C0B13AB9}" type="doc">
      <dgm:prSet loTypeId="urn:microsoft.com/office/officeart/2005/8/layout/bProcess3" loCatId="process" qsTypeId="urn:microsoft.com/office/officeart/2005/8/quickstyle/simple3" qsCatId="simple" csTypeId="urn:microsoft.com/office/officeart/2005/8/colors/colorful1" csCatId="colorful" phldr="1"/>
      <dgm:spPr/>
      <dgm:t>
        <a:bodyPr/>
        <a:lstStyle/>
        <a:p>
          <a:endParaRPr lang="en-GB"/>
        </a:p>
      </dgm:t>
    </dgm:pt>
    <dgm:pt modelId="{1EC2E86D-8C21-4B81-AA1E-CDF7F23D278C}">
      <dgm:prSet custT="1"/>
      <dgm:spPr/>
      <dgm:t>
        <a:bodyPr/>
        <a:lstStyle/>
        <a:p>
          <a:pPr>
            <a:buFont typeface="+mj-lt"/>
            <a:buAutoNum type="arabicPeriod"/>
          </a:pPr>
          <a:r>
            <a:rPr lang="en-GB" sz="1800" kern="1200" dirty="0"/>
            <a:t>Political stability</a:t>
          </a:r>
          <a:endParaRPr lang="en-GB" sz="1800" b="0" i="0" kern="1200" dirty="0"/>
        </a:p>
      </dgm:t>
    </dgm:pt>
    <dgm:pt modelId="{824AA91F-5FE7-4CB9-BD9C-3C1ECF34E6AC}" type="parTrans" cxnId="{7D80B3D2-73A7-4002-ADA6-390452615E0F}">
      <dgm:prSet/>
      <dgm:spPr/>
      <dgm:t>
        <a:bodyPr/>
        <a:lstStyle/>
        <a:p>
          <a:endParaRPr lang="en-GB" sz="2800"/>
        </a:p>
      </dgm:t>
    </dgm:pt>
    <dgm:pt modelId="{1694E579-B099-40BB-A131-05B20970CDD7}" type="sibTrans" cxnId="{7D80B3D2-73A7-4002-ADA6-390452615E0F}">
      <dgm:prSet custT="1"/>
      <dgm:spPr/>
      <dgm:t>
        <a:bodyPr/>
        <a:lstStyle/>
        <a:p>
          <a:endParaRPr lang="en-GB" sz="1200"/>
        </a:p>
      </dgm:t>
    </dgm:pt>
    <dgm:pt modelId="{670BC7C3-2D22-4C0F-9436-2159AC38C132}">
      <dgm:prSet custT="1"/>
      <dgm:spPr/>
      <dgm:t>
        <a:bodyPr/>
        <a:lstStyle/>
        <a:p>
          <a:r>
            <a:rPr lang="en-GB" sz="1300" kern="1200" dirty="0">
              <a:solidFill>
                <a:prstClr val="black"/>
              </a:solidFill>
              <a:latin typeface="Calibri"/>
              <a:ea typeface="+mn-ea"/>
              <a:cs typeface="+mn-cs"/>
            </a:rPr>
            <a:t>Somaliland has maintained relative political stability since declaring independence in 1991. The region has experienced peaceful transitions of power through democratic elections.</a:t>
          </a:r>
        </a:p>
      </dgm:t>
    </dgm:pt>
    <dgm:pt modelId="{2AEC76E7-6A84-4583-AAA0-EA1B9D09C1CC}" type="parTrans" cxnId="{0736B813-DBCC-43D5-9584-16A1419002F5}">
      <dgm:prSet/>
      <dgm:spPr/>
      <dgm:t>
        <a:bodyPr/>
        <a:lstStyle/>
        <a:p>
          <a:endParaRPr lang="en-GB"/>
        </a:p>
      </dgm:t>
    </dgm:pt>
    <dgm:pt modelId="{5F97F16B-29EF-4091-B950-3BF148C268DD}" type="sibTrans" cxnId="{0736B813-DBCC-43D5-9584-16A1419002F5}">
      <dgm:prSet/>
      <dgm:spPr/>
      <dgm:t>
        <a:bodyPr/>
        <a:lstStyle/>
        <a:p>
          <a:endParaRPr lang="en-GB"/>
        </a:p>
      </dgm:t>
    </dgm:pt>
    <dgm:pt modelId="{326C773F-1696-4DE7-8D62-0045C96559F3}">
      <dgm:prSet/>
      <dgm:spPr/>
      <dgm:t>
        <a:bodyPr/>
        <a:lstStyle/>
        <a:p>
          <a:r>
            <a:rPr lang="en-GB" dirty="0"/>
            <a:t>Governance structures</a:t>
          </a:r>
        </a:p>
      </dgm:t>
    </dgm:pt>
    <dgm:pt modelId="{0E637739-53D0-48A8-BDA9-192DF6F9B761}" type="parTrans" cxnId="{CDCFAA06-6D31-40E9-8E54-20AB0C18D1EE}">
      <dgm:prSet/>
      <dgm:spPr/>
      <dgm:t>
        <a:bodyPr/>
        <a:lstStyle/>
        <a:p>
          <a:endParaRPr lang="en-GB"/>
        </a:p>
      </dgm:t>
    </dgm:pt>
    <dgm:pt modelId="{9473B00D-C82D-4F67-AA29-1DCFB0681DB2}" type="sibTrans" cxnId="{CDCFAA06-6D31-40E9-8E54-20AB0C18D1EE}">
      <dgm:prSet/>
      <dgm:spPr/>
      <dgm:t>
        <a:bodyPr/>
        <a:lstStyle/>
        <a:p>
          <a:endParaRPr lang="en-GB"/>
        </a:p>
      </dgm:t>
    </dgm:pt>
    <dgm:pt modelId="{8298E4F5-FF6C-4D7D-A5E3-4ECAA107B512}">
      <dgm:prSet/>
      <dgm:spPr/>
      <dgm:t>
        <a:bodyPr/>
        <a:lstStyle/>
        <a:p>
          <a:r>
            <a:rPr lang="en-GB" dirty="0"/>
            <a:t>Somaliland has established governance structures, including a constitution, parliament, and institutions, which contribute to the region's functioning as an autonomous entity.</a:t>
          </a:r>
        </a:p>
      </dgm:t>
    </dgm:pt>
    <dgm:pt modelId="{46E96DAF-9028-421D-97B3-44E3A8C67BEA}" type="parTrans" cxnId="{75F372AE-28EC-4681-A865-61EC977F9FFC}">
      <dgm:prSet/>
      <dgm:spPr/>
      <dgm:t>
        <a:bodyPr/>
        <a:lstStyle/>
        <a:p>
          <a:endParaRPr lang="en-GB"/>
        </a:p>
      </dgm:t>
    </dgm:pt>
    <dgm:pt modelId="{87F2F45E-7CB9-4B29-8924-3C30A5F6418F}" type="sibTrans" cxnId="{75F372AE-28EC-4681-A865-61EC977F9FFC}">
      <dgm:prSet/>
      <dgm:spPr/>
      <dgm:t>
        <a:bodyPr/>
        <a:lstStyle/>
        <a:p>
          <a:endParaRPr lang="en-GB"/>
        </a:p>
      </dgm:t>
    </dgm:pt>
    <dgm:pt modelId="{1BC2A49E-7AD6-45C6-B92A-906DA81D44C9}">
      <dgm:prSet/>
      <dgm:spPr/>
      <dgm:t>
        <a:bodyPr/>
        <a:lstStyle/>
        <a:p>
          <a:r>
            <a:rPr lang="en-GB" dirty="0"/>
            <a:t>Historical and cultural heritage</a:t>
          </a:r>
        </a:p>
      </dgm:t>
    </dgm:pt>
    <dgm:pt modelId="{EBB20968-B35E-472B-976C-A7EA41535D1E}" type="parTrans" cxnId="{0D1738D5-71C6-4C84-B500-CB5D588CA07A}">
      <dgm:prSet/>
      <dgm:spPr/>
      <dgm:t>
        <a:bodyPr/>
        <a:lstStyle/>
        <a:p>
          <a:endParaRPr lang="en-GB"/>
        </a:p>
      </dgm:t>
    </dgm:pt>
    <dgm:pt modelId="{24BD94B1-04B7-4F41-8F6B-1079AB47FB49}" type="sibTrans" cxnId="{0D1738D5-71C6-4C84-B500-CB5D588CA07A}">
      <dgm:prSet/>
      <dgm:spPr/>
      <dgm:t>
        <a:bodyPr/>
        <a:lstStyle/>
        <a:p>
          <a:endParaRPr lang="en-GB"/>
        </a:p>
      </dgm:t>
    </dgm:pt>
    <dgm:pt modelId="{FFD47230-FA31-41B1-8CAC-3671700975B0}">
      <dgm:prSet/>
      <dgm:spPr/>
      <dgm:t>
        <a:bodyPr/>
        <a:lstStyle/>
        <a:p>
          <a:r>
            <a:rPr lang="en-GB" dirty="0"/>
            <a:t>Somaliland is rich in historical and cultural heritage. The Laas </a:t>
          </a:r>
          <a:r>
            <a:rPr lang="en-GB" dirty="0" err="1"/>
            <a:t>Geel</a:t>
          </a:r>
          <a:r>
            <a:rPr lang="en-GB" dirty="0"/>
            <a:t> caves, known for ancient rock art, and other archaeological sites showcase the region's historical significance.</a:t>
          </a:r>
        </a:p>
      </dgm:t>
    </dgm:pt>
    <dgm:pt modelId="{B4E0100D-FB0B-4015-8697-1B2F8BF25D92}" type="parTrans" cxnId="{3A0353ED-C844-4A98-B1D3-5173C4DCD0B4}">
      <dgm:prSet/>
      <dgm:spPr/>
      <dgm:t>
        <a:bodyPr/>
        <a:lstStyle/>
        <a:p>
          <a:endParaRPr lang="en-GB"/>
        </a:p>
      </dgm:t>
    </dgm:pt>
    <dgm:pt modelId="{896D2857-837F-4A33-AFC7-9844823299BB}" type="sibTrans" cxnId="{3A0353ED-C844-4A98-B1D3-5173C4DCD0B4}">
      <dgm:prSet/>
      <dgm:spPr/>
      <dgm:t>
        <a:bodyPr/>
        <a:lstStyle/>
        <a:p>
          <a:endParaRPr lang="en-GB"/>
        </a:p>
      </dgm:t>
    </dgm:pt>
    <dgm:pt modelId="{385518DF-09F0-4A0B-A7C4-ADE6B8A47C78}">
      <dgm:prSet/>
      <dgm:spPr/>
      <dgm:t>
        <a:bodyPr/>
        <a:lstStyle/>
        <a:p>
          <a:r>
            <a:rPr lang="en-GB" dirty="0"/>
            <a:t>Resilient economy</a:t>
          </a:r>
        </a:p>
      </dgm:t>
    </dgm:pt>
    <dgm:pt modelId="{32026569-9715-48CB-B7F8-1A619C8AC91E}" type="parTrans" cxnId="{1A9C50A4-EE2E-4AF8-8C2D-963FE6B0107D}">
      <dgm:prSet/>
      <dgm:spPr/>
      <dgm:t>
        <a:bodyPr/>
        <a:lstStyle/>
        <a:p>
          <a:endParaRPr lang="en-GB"/>
        </a:p>
      </dgm:t>
    </dgm:pt>
    <dgm:pt modelId="{975871D8-8CAA-457C-AB28-BAFADC7DE1D9}" type="sibTrans" cxnId="{1A9C50A4-EE2E-4AF8-8C2D-963FE6B0107D}">
      <dgm:prSet/>
      <dgm:spPr/>
      <dgm:t>
        <a:bodyPr/>
        <a:lstStyle/>
        <a:p>
          <a:endParaRPr lang="en-GB"/>
        </a:p>
      </dgm:t>
    </dgm:pt>
    <dgm:pt modelId="{88B436C3-2896-4032-BA86-EACA2F0056F9}">
      <dgm:prSet/>
      <dgm:spPr/>
      <dgm:t>
        <a:bodyPr/>
        <a:lstStyle/>
        <a:p>
          <a:r>
            <a:rPr lang="en-GB" dirty="0"/>
            <a:t>Despite challenges, Somaliland's economy has shown resilience, with sectors such as livestock and remittances playing a crucial role in sustaining its economy.</a:t>
          </a:r>
        </a:p>
      </dgm:t>
    </dgm:pt>
    <dgm:pt modelId="{DC6BE108-F5BC-4873-BFFA-57BF04CBC484}" type="parTrans" cxnId="{3AD309B1-D687-474B-BC31-31BA2793F343}">
      <dgm:prSet/>
      <dgm:spPr/>
      <dgm:t>
        <a:bodyPr/>
        <a:lstStyle/>
        <a:p>
          <a:endParaRPr lang="en-GB"/>
        </a:p>
      </dgm:t>
    </dgm:pt>
    <dgm:pt modelId="{77508772-16DB-4652-B9AA-F73F44E7178C}" type="sibTrans" cxnId="{3AD309B1-D687-474B-BC31-31BA2793F343}">
      <dgm:prSet/>
      <dgm:spPr/>
      <dgm:t>
        <a:bodyPr/>
        <a:lstStyle/>
        <a:p>
          <a:endParaRPr lang="en-GB"/>
        </a:p>
      </dgm:t>
    </dgm:pt>
    <dgm:pt modelId="{C08BCFDB-1CF6-414F-920D-8C36BBCB39BD}">
      <dgm:prSet/>
      <dgm:spPr/>
      <dgm:t>
        <a:bodyPr/>
        <a:lstStyle/>
        <a:p>
          <a:r>
            <a:rPr lang="en-GB" dirty="0"/>
            <a:t>Entrepreneurship and informal economy</a:t>
          </a:r>
        </a:p>
      </dgm:t>
    </dgm:pt>
    <dgm:pt modelId="{BB3DE3C5-3ACF-4FA6-81E0-B93BAAA6320B}" type="parTrans" cxnId="{D8548795-97DC-47C0-93D1-826436C3DE86}">
      <dgm:prSet/>
      <dgm:spPr/>
      <dgm:t>
        <a:bodyPr/>
        <a:lstStyle/>
        <a:p>
          <a:endParaRPr lang="en-GB"/>
        </a:p>
      </dgm:t>
    </dgm:pt>
    <dgm:pt modelId="{12970C45-2407-4934-8560-36E36EC890FC}" type="sibTrans" cxnId="{D8548795-97DC-47C0-93D1-826436C3DE86}">
      <dgm:prSet/>
      <dgm:spPr/>
      <dgm:t>
        <a:bodyPr/>
        <a:lstStyle/>
        <a:p>
          <a:endParaRPr lang="en-GB"/>
        </a:p>
      </dgm:t>
    </dgm:pt>
    <dgm:pt modelId="{52C4E565-8B3E-4F03-B755-A2D60D7C33A3}">
      <dgm:prSet/>
      <dgm:spPr/>
      <dgm:t>
        <a:bodyPr/>
        <a:lstStyle/>
        <a:p>
          <a:r>
            <a:rPr lang="en-GB" dirty="0"/>
            <a:t>The entrepreneurial spirit is strong in Somaliland, with a vibrant informal economy. Many individuals engage in small businesses and trade, contributing to economic activities.</a:t>
          </a:r>
        </a:p>
      </dgm:t>
    </dgm:pt>
    <dgm:pt modelId="{2193C183-577C-4C88-80D5-3E3AA78B7C17}" type="parTrans" cxnId="{A52FB15E-58F5-4D4B-A3AA-876A985836D8}">
      <dgm:prSet/>
      <dgm:spPr/>
      <dgm:t>
        <a:bodyPr/>
        <a:lstStyle/>
        <a:p>
          <a:endParaRPr lang="en-GB"/>
        </a:p>
      </dgm:t>
    </dgm:pt>
    <dgm:pt modelId="{69DE1080-E10A-40BB-99A8-91077C4B2F6D}" type="sibTrans" cxnId="{A52FB15E-58F5-4D4B-A3AA-876A985836D8}">
      <dgm:prSet/>
      <dgm:spPr/>
      <dgm:t>
        <a:bodyPr/>
        <a:lstStyle/>
        <a:p>
          <a:endParaRPr lang="en-GB"/>
        </a:p>
      </dgm:t>
    </dgm:pt>
    <dgm:pt modelId="{3D7673D3-9A24-4CDF-A5BC-DAD5DD3FAFF3}">
      <dgm:prSet/>
      <dgm:spPr/>
      <dgm:t>
        <a:bodyPr/>
        <a:lstStyle/>
        <a:p>
          <a:r>
            <a:rPr lang="en-GB" dirty="0"/>
            <a:t>Educational initiatives</a:t>
          </a:r>
        </a:p>
      </dgm:t>
    </dgm:pt>
    <dgm:pt modelId="{62237D29-DF7E-4BC8-8AC6-FB990978AB7E}" type="parTrans" cxnId="{8EF8B3DE-7479-442C-A09C-E3AD26A1CF67}">
      <dgm:prSet/>
      <dgm:spPr/>
      <dgm:t>
        <a:bodyPr/>
        <a:lstStyle/>
        <a:p>
          <a:endParaRPr lang="en-GB"/>
        </a:p>
      </dgm:t>
    </dgm:pt>
    <dgm:pt modelId="{0BCC5196-A75D-4221-862F-F9EBC4FA552D}" type="sibTrans" cxnId="{8EF8B3DE-7479-442C-A09C-E3AD26A1CF67}">
      <dgm:prSet/>
      <dgm:spPr/>
      <dgm:t>
        <a:bodyPr/>
        <a:lstStyle/>
        <a:p>
          <a:endParaRPr lang="en-GB"/>
        </a:p>
      </dgm:t>
    </dgm:pt>
    <dgm:pt modelId="{F60F2B97-68C3-4A09-84CF-1DA5A9DEDB32}">
      <dgm:prSet/>
      <dgm:spPr/>
      <dgm:t>
        <a:bodyPr/>
        <a:lstStyle/>
        <a:p>
          <a:r>
            <a:rPr lang="en-GB" dirty="0"/>
            <a:t>Efforts have been made to rebuild the education system. Educational institutions, including universities, contribute to human capital development.</a:t>
          </a:r>
        </a:p>
      </dgm:t>
    </dgm:pt>
    <dgm:pt modelId="{F7A450D8-5314-47D9-9495-6293D5EEE272}" type="parTrans" cxnId="{2E035FF7-CAF0-4CFE-A075-AA327308CF59}">
      <dgm:prSet/>
      <dgm:spPr/>
      <dgm:t>
        <a:bodyPr/>
        <a:lstStyle/>
        <a:p>
          <a:endParaRPr lang="en-GB"/>
        </a:p>
      </dgm:t>
    </dgm:pt>
    <dgm:pt modelId="{22B501E0-A624-4E2D-8F1E-9B4DF1CF5D35}" type="sibTrans" cxnId="{2E035FF7-CAF0-4CFE-A075-AA327308CF59}">
      <dgm:prSet/>
      <dgm:spPr/>
      <dgm:t>
        <a:bodyPr/>
        <a:lstStyle/>
        <a:p>
          <a:endParaRPr lang="en-GB"/>
        </a:p>
      </dgm:t>
    </dgm:pt>
    <dgm:pt modelId="{9630AC88-DD8D-41D8-B1ED-E32271B74BD6}">
      <dgm:prSet/>
      <dgm:spPr/>
      <dgm:t>
        <a:bodyPr/>
        <a:lstStyle/>
        <a:p>
          <a:r>
            <a:rPr lang="en-GB" dirty="0"/>
            <a:t>Water resources</a:t>
          </a:r>
        </a:p>
      </dgm:t>
    </dgm:pt>
    <dgm:pt modelId="{73236124-B2AF-46C1-9FFC-653C16A9489D}" type="parTrans" cxnId="{C00AF144-1397-4C48-8AE5-6F39F6CFE2FF}">
      <dgm:prSet/>
      <dgm:spPr/>
      <dgm:t>
        <a:bodyPr/>
        <a:lstStyle/>
        <a:p>
          <a:endParaRPr lang="en-GB"/>
        </a:p>
      </dgm:t>
    </dgm:pt>
    <dgm:pt modelId="{0CDECEEB-A006-4CC3-AF8A-6785D5CACE62}" type="sibTrans" cxnId="{C00AF144-1397-4C48-8AE5-6F39F6CFE2FF}">
      <dgm:prSet/>
      <dgm:spPr/>
      <dgm:t>
        <a:bodyPr/>
        <a:lstStyle/>
        <a:p>
          <a:endParaRPr lang="en-GB"/>
        </a:p>
      </dgm:t>
    </dgm:pt>
    <dgm:pt modelId="{34C4ED90-C65C-4091-952A-7BADAE752282}">
      <dgm:prSet/>
      <dgm:spPr/>
      <dgm:t>
        <a:bodyPr/>
        <a:lstStyle/>
        <a:p>
          <a:r>
            <a:rPr lang="en-GB" dirty="0"/>
            <a:t>Somaliland has some water resources, including rivers and underground aquifers, which are vital for sustaining agricultural activities.</a:t>
          </a:r>
        </a:p>
      </dgm:t>
    </dgm:pt>
    <dgm:pt modelId="{3FEB646F-DDF3-44C7-A539-B06FF88EDD8D}" type="parTrans" cxnId="{A5CACDEE-CDA6-4BB4-B648-DA1C3D5475D6}">
      <dgm:prSet/>
      <dgm:spPr/>
      <dgm:t>
        <a:bodyPr/>
        <a:lstStyle/>
        <a:p>
          <a:endParaRPr lang="en-GB"/>
        </a:p>
      </dgm:t>
    </dgm:pt>
    <dgm:pt modelId="{36FE69FE-0583-413F-82EB-68B89E9A81C1}" type="sibTrans" cxnId="{A5CACDEE-CDA6-4BB4-B648-DA1C3D5475D6}">
      <dgm:prSet/>
      <dgm:spPr/>
      <dgm:t>
        <a:bodyPr/>
        <a:lstStyle/>
        <a:p>
          <a:endParaRPr lang="en-GB"/>
        </a:p>
      </dgm:t>
    </dgm:pt>
    <dgm:pt modelId="{8EC63EF5-708E-4FB5-92E1-CEA120039B03}">
      <dgm:prSet/>
      <dgm:spPr/>
      <dgm:t>
        <a:bodyPr/>
        <a:lstStyle/>
        <a:p>
          <a:r>
            <a:rPr lang="en-GB" dirty="0"/>
            <a:t>Community and diaspora engagement</a:t>
          </a:r>
        </a:p>
      </dgm:t>
    </dgm:pt>
    <dgm:pt modelId="{1880085D-A997-4FCC-8D00-F2CA5EB424B8}" type="parTrans" cxnId="{6F129DBC-855B-447F-9D12-DDF9E65A2326}">
      <dgm:prSet/>
      <dgm:spPr/>
      <dgm:t>
        <a:bodyPr/>
        <a:lstStyle/>
        <a:p>
          <a:endParaRPr lang="en-GB"/>
        </a:p>
      </dgm:t>
    </dgm:pt>
    <dgm:pt modelId="{86E23FE2-9FA7-48F7-8CF1-F8A0E52EFAE2}" type="sibTrans" cxnId="{6F129DBC-855B-447F-9D12-DDF9E65A2326}">
      <dgm:prSet/>
      <dgm:spPr/>
      <dgm:t>
        <a:bodyPr/>
        <a:lstStyle/>
        <a:p>
          <a:endParaRPr lang="en-GB"/>
        </a:p>
      </dgm:t>
    </dgm:pt>
    <dgm:pt modelId="{24572F86-54DA-4972-B858-EE4F97BA3F48}">
      <dgm:prSet/>
      <dgm:spPr/>
      <dgm:t>
        <a:bodyPr/>
        <a:lstStyle/>
        <a:p>
          <a:r>
            <a:rPr lang="en-GB" dirty="0"/>
            <a:t>Community-based initiatives and engagement from its diaspora from around the globe is strong in Somaliland, fostering a sense of community and social cohesion.</a:t>
          </a:r>
        </a:p>
      </dgm:t>
    </dgm:pt>
    <dgm:pt modelId="{B397F0FF-B59B-4FF0-BF3A-6BCD35D090B4}" type="parTrans" cxnId="{E543265A-433E-4B39-8451-A229E435F4A9}">
      <dgm:prSet/>
      <dgm:spPr/>
      <dgm:t>
        <a:bodyPr/>
        <a:lstStyle/>
        <a:p>
          <a:endParaRPr lang="en-GB"/>
        </a:p>
      </dgm:t>
    </dgm:pt>
    <dgm:pt modelId="{69611E1B-616C-45EA-9D1D-C9F1BB19525A}" type="sibTrans" cxnId="{E543265A-433E-4B39-8451-A229E435F4A9}">
      <dgm:prSet/>
      <dgm:spPr/>
      <dgm:t>
        <a:bodyPr/>
        <a:lstStyle/>
        <a:p>
          <a:endParaRPr lang="en-GB"/>
        </a:p>
      </dgm:t>
    </dgm:pt>
    <dgm:pt modelId="{8F37AE1B-1A76-4EB0-ACB5-69E2DF220DC0}">
      <dgm:prSet/>
      <dgm:spPr/>
      <dgm:t>
        <a:bodyPr/>
        <a:lstStyle/>
        <a:p>
          <a:r>
            <a:rPr lang="en-GB" dirty="0"/>
            <a:t>Infrastructure development</a:t>
          </a:r>
        </a:p>
      </dgm:t>
    </dgm:pt>
    <dgm:pt modelId="{36EBA89D-5231-4207-A42B-3A949BAA6424}" type="parTrans" cxnId="{CB44C86A-38EF-4B57-BAE8-8B93EAC61AA4}">
      <dgm:prSet/>
      <dgm:spPr/>
      <dgm:t>
        <a:bodyPr/>
        <a:lstStyle/>
        <a:p>
          <a:endParaRPr lang="en-GB"/>
        </a:p>
      </dgm:t>
    </dgm:pt>
    <dgm:pt modelId="{1536E2BB-CDCD-4DAB-8864-65016AD93549}" type="sibTrans" cxnId="{CB44C86A-38EF-4B57-BAE8-8B93EAC61AA4}">
      <dgm:prSet/>
      <dgm:spPr/>
      <dgm:t>
        <a:bodyPr/>
        <a:lstStyle/>
        <a:p>
          <a:endParaRPr lang="en-GB"/>
        </a:p>
      </dgm:t>
    </dgm:pt>
    <dgm:pt modelId="{CCB5BACD-48D5-41AD-B3C6-87AD588D4DAB}">
      <dgm:prSet/>
      <dgm:spPr/>
      <dgm:t>
        <a:bodyPr/>
        <a:lstStyle/>
        <a:p>
          <a:r>
            <a:rPr lang="en-GB" dirty="0"/>
            <a:t>Despite challenges, there have been efforts to develop infrastructure, including roads and ports, to facilitate economic activities and improve connectivity.</a:t>
          </a:r>
        </a:p>
      </dgm:t>
    </dgm:pt>
    <dgm:pt modelId="{9199E658-668B-4A3D-BB3E-891199C23F31}" type="parTrans" cxnId="{A05E171C-A938-44F3-956C-E32E782DFB51}">
      <dgm:prSet/>
      <dgm:spPr/>
      <dgm:t>
        <a:bodyPr/>
        <a:lstStyle/>
        <a:p>
          <a:endParaRPr lang="en-GB"/>
        </a:p>
      </dgm:t>
    </dgm:pt>
    <dgm:pt modelId="{098B8F9F-D5DA-4CA6-B086-C7E57662802D}" type="sibTrans" cxnId="{A05E171C-A938-44F3-956C-E32E782DFB51}">
      <dgm:prSet/>
      <dgm:spPr/>
      <dgm:t>
        <a:bodyPr/>
        <a:lstStyle/>
        <a:p>
          <a:endParaRPr lang="en-GB"/>
        </a:p>
      </dgm:t>
    </dgm:pt>
    <dgm:pt modelId="{1843196D-8053-4B5D-900E-1C2FD9AD97F4}" type="pres">
      <dgm:prSet presAssocID="{45E35371-658F-4EEF-9718-A933C0B13AB9}" presName="Name0" presStyleCnt="0">
        <dgm:presLayoutVars>
          <dgm:dir/>
          <dgm:resizeHandles val="exact"/>
        </dgm:presLayoutVars>
      </dgm:prSet>
      <dgm:spPr/>
    </dgm:pt>
    <dgm:pt modelId="{D1F053C6-9CDA-4BEA-813D-8635987FE313}" type="pres">
      <dgm:prSet presAssocID="{1EC2E86D-8C21-4B81-AA1E-CDF7F23D278C}" presName="node" presStyleLbl="node1" presStyleIdx="0" presStyleCnt="9">
        <dgm:presLayoutVars>
          <dgm:bulletEnabled val="1"/>
        </dgm:presLayoutVars>
      </dgm:prSet>
      <dgm:spPr/>
    </dgm:pt>
    <dgm:pt modelId="{E40BBBA2-BDE9-4CEC-93A4-A2E492705F17}" type="pres">
      <dgm:prSet presAssocID="{1694E579-B099-40BB-A131-05B20970CDD7}" presName="sibTrans" presStyleLbl="sibTrans1D1" presStyleIdx="0" presStyleCnt="8"/>
      <dgm:spPr/>
    </dgm:pt>
    <dgm:pt modelId="{CE5C7E59-4C11-4BED-A2A5-5F24D1C831B7}" type="pres">
      <dgm:prSet presAssocID="{1694E579-B099-40BB-A131-05B20970CDD7}" presName="connectorText" presStyleLbl="sibTrans1D1" presStyleIdx="0" presStyleCnt="8"/>
      <dgm:spPr/>
    </dgm:pt>
    <dgm:pt modelId="{D2A56D60-9163-406A-9035-F1FEDF8A55EF}" type="pres">
      <dgm:prSet presAssocID="{326C773F-1696-4DE7-8D62-0045C96559F3}" presName="node" presStyleLbl="node1" presStyleIdx="1" presStyleCnt="9">
        <dgm:presLayoutVars>
          <dgm:bulletEnabled val="1"/>
        </dgm:presLayoutVars>
      </dgm:prSet>
      <dgm:spPr/>
    </dgm:pt>
    <dgm:pt modelId="{B5755498-02DF-430A-91EE-E7DF7BEA8D44}" type="pres">
      <dgm:prSet presAssocID="{9473B00D-C82D-4F67-AA29-1DCFB0681DB2}" presName="sibTrans" presStyleLbl="sibTrans1D1" presStyleIdx="1" presStyleCnt="8"/>
      <dgm:spPr/>
    </dgm:pt>
    <dgm:pt modelId="{B7828152-018C-450A-B10D-5199DFA00C43}" type="pres">
      <dgm:prSet presAssocID="{9473B00D-C82D-4F67-AA29-1DCFB0681DB2}" presName="connectorText" presStyleLbl="sibTrans1D1" presStyleIdx="1" presStyleCnt="8"/>
      <dgm:spPr/>
    </dgm:pt>
    <dgm:pt modelId="{6758A34F-FE40-42B8-AF6C-D134B998B204}" type="pres">
      <dgm:prSet presAssocID="{1BC2A49E-7AD6-45C6-B92A-906DA81D44C9}" presName="node" presStyleLbl="node1" presStyleIdx="2" presStyleCnt="9">
        <dgm:presLayoutVars>
          <dgm:bulletEnabled val="1"/>
        </dgm:presLayoutVars>
      </dgm:prSet>
      <dgm:spPr/>
    </dgm:pt>
    <dgm:pt modelId="{3BED510A-F59D-4B01-BDC4-2FD41EB3D939}" type="pres">
      <dgm:prSet presAssocID="{24BD94B1-04B7-4F41-8F6B-1079AB47FB49}" presName="sibTrans" presStyleLbl="sibTrans1D1" presStyleIdx="2" presStyleCnt="8"/>
      <dgm:spPr/>
    </dgm:pt>
    <dgm:pt modelId="{B5E70A70-3F7A-4960-B5AC-1B7302CEB1FC}" type="pres">
      <dgm:prSet presAssocID="{24BD94B1-04B7-4F41-8F6B-1079AB47FB49}" presName="connectorText" presStyleLbl="sibTrans1D1" presStyleIdx="2" presStyleCnt="8"/>
      <dgm:spPr/>
    </dgm:pt>
    <dgm:pt modelId="{77C301A7-A309-481F-9663-267C3930BEB0}" type="pres">
      <dgm:prSet presAssocID="{385518DF-09F0-4A0B-A7C4-ADE6B8A47C78}" presName="node" presStyleLbl="node1" presStyleIdx="3" presStyleCnt="9">
        <dgm:presLayoutVars>
          <dgm:bulletEnabled val="1"/>
        </dgm:presLayoutVars>
      </dgm:prSet>
      <dgm:spPr/>
    </dgm:pt>
    <dgm:pt modelId="{262D6BDF-127E-4B44-81C4-8B885127690A}" type="pres">
      <dgm:prSet presAssocID="{975871D8-8CAA-457C-AB28-BAFADC7DE1D9}" presName="sibTrans" presStyleLbl="sibTrans1D1" presStyleIdx="3" presStyleCnt="8"/>
      <dgm:spPr/>
    </dgm:pt>
    <dgm:pt modelId="{11771868-345C-4C0D-9C0A-E263ACC91BCC}" type="pres">
      <dgm:prSet presAssocID="{975871D8-8CAA-457C-AB28-BAFADC7DE1D9}" presName="connectorText" presStyleLbl="sibTrans1D1" presStyleIdx="3" presStyleCnt="8"/>
      <dgm:spPr/>
    </dgm:pt>
    <dgm:pt modelId="{B0F66E83-C4C9-4B80-8B42-EEFE315BCB47}" type="pres">
      <dgm:prSet presAssocID="{C08BCFDB-1CF6-414F-920D-8C36BBCB39BD}" presName="node" presStyleLbl="node1" presStyleIdx="4" presStyleCnt="9">
        <dgm:presLayoutVars>
          <dgm:bulletEnabled val="1"/>
        </dgm:presLayoutVars>
      </dgm:prSet>
      <dgm:spPr/>
    </dgm:pt>
    <dgm:pt modelId="{CC184D7B-26FD-422A-9025-0C743BEA0811}" type="pres">
      <dgm:prSet presAssocID="{12970C45-2407-4934-8560-36E36EC890FC}" presName="sibTrans" presStyleLbl="sibTrans1D1" presStyleIdx="4" presStyleCnt="8"/>
      <dgm:spPr/>
    </dgm:pt>
    <dgm:pt modelId="{06033AF0-A959-48D8-BF2D-D3C1913884D4}" type="pres">
      <dgm:prSet presAssocID="{12970C45-2407-4934-8560-36E36EC890FC}" presName="connectorText" presStyleLbl="sibTrans1D1" presStyleIdx="4" presStyleCnt="8"/>
      <dgm:spPr/>
    </dgm:pt>
    <dgm:pt modelId="{2A326345-9E6B-4EFC-85FB-82B1E3E706A2}" type="pres">
      <dgm:prSet presAssocID="{3D7673D3-9A24-4CDF-A5BC-DAD5DD3FAFF3}" presName="node" presStyleLbl="node1" presStyleIdx="5" presStyleCnt="9">
        <dgm:presLayoutVars>
          <dgm:bulletEnabled val="1"/>
        </dgm:presLayoutVars>
      </dgm:prSet>
      <dgm:spPr/>
    </dgm:pt>
    <dgm:pt modelId="{4AB91C18-0DE1-4F59-927D-AE2DC28355F4}" type="pres">
      <dgm:prSet presAssocID="{0BCC5196-A75D-4221-862F-F9EBC4FA552D}" presName="sibTrans" presStyleLbl="sibTrans1D1" presStyleIdx="5" presStyleCnt="8"/>
      <dgm:spPr/>
    </dgm:pt>
    <dgm:pt modelId="{2FD9D142-9EE5-4C47-85C1-9D4CCE18A274}" type="pres">
      <dgm:prSet presAssocID="{0BCC5196-A75D-4221-862F-F9EBC4FA552D}" presName="connectorText" presStyleLbl="sibTrans1D1" presStyleIdx="5" presStyleCnt="8"/>
      <dgm:spPr/>
    </dgm:pt>
    <dgm:pt modelId="{73DE6C64-B464-46E2-A210-9B7D821F0EC9}" type="pres">
      <dgm:prSet presAssocID="{9630AC88-DD8D-41D8-B1ED-E32271B74BD6}" presName="node" presStyleLbl="node1" presStyleIdx="6" presStyleCnt="9">
        <dgm:presLayoutVars>
          <dgm:bulletEnabled val="1"/>
        </dgm:presLayoutVars>
      </dgm:prSet>
      <dgm:spPr/>
    </dgm:pt>
    <dgm:pt modelId="{D4F021D4-863F-497E-B6A4-9FB73D7835D3}" type="pres">
      <dgm:prSet presAssocID="{0CDECEEB-A006-4CC3-AF8A-6785D5CACE62}" presName="sibTrans" presStyleLbl="sibTrans1D1" presStyleIdx="6" presStyleCnt="8"/>
      <dgm:spPr/>
    </dgm:pt>
    <dgm:pt modelId="{3CEC24C6-3048-4DC6-A79A-2ABF288B228B}" type="pres">
      <dgm:prSet presAssocID="{0CDECEEB-A006-4CC3-AF8A-6785D5CACE62}" presName="connectorText" presStyleLbl="sibTrans1D1" presStyleIdx="6" presStyleCnt="8"/>
      <dgm:spPr/>
    </dgm:pt>
    <dgm:pt modelId="{0FB0D0C0-FF05-42DD-9EBF-F7C5CDE8648D}" type="pres">
      <dgm:prSet presAssocID="{8EC63EF5-708E-4FB5-92E1-CEA120039B03}" presName="node" presStyleLbl="node1" presStyleIdx="7" presStyleCnt="9">
        <dgm:presLayoutVars>
          <dgm:bulletEnabled val="1"/>
        </dgm:presLayoutVars>
      </dgm:prSet>
      <dgm:spPr/>
    </dgm:pt>
    <dgm:pt modelId="{4DBC4B1A-FE02-4D31-828D-905CFCF33E17}" type="pres">
      <dgm:prSet presAssocID="{86E23FE2-9FA7-48F7-8CF1-F8A0E52EFAE2}" presName="sibTrans" presStyleLbl="sibTrans1D1" presStyleIdx="7" presStyleCnt="8"/>
      <dgm:spPr/>
    </dgm:pt>
    <dgm:pt modelId="{841B3734-EB33-4DED-9D7D-9392D69B51D3}" type="pres">
      <dgm:prSet presAssocID="{86E23FE2-9FA7-48F7-8CF1-F8A0E52EFAE2}" presName="connectorText" presStyleLbl="sibTrans1D1" presStyleIdx="7" presStyleCnt="8"/>
      <dgm:spPr/>
    </dgm:pt>
    <dgm:pt modelId="{11BFAB01-6476-4F51-AAA8-94E1658CD90C}" type="pres">
      <dgm:prSet presAssocID="{8F37AE1B-1A76-4EB0-ACB5-69E2DF220DC0}" presName="node" presStyleLbl="node1" presStyleIdx="8" presStyleCnt="9">
        <dgm:presLayoutVars>
          <dgm:bulletEnabled val="1"/>
        </dgm:presLayoutVars>
      </dgm:prSet>
      <dgm:spPr/>
    </dgm:pt>
  </dgm:ptLst>
  <dgm:cxnLst>
    <dgm:cxn modelId="{CDCFAA06-6D31-40E9-8E54-20AB0C18D1EE}" srcId="{45E35371-658F-4EEF-9718-A933C0B13AB9}" destId="{326C773F-1696-4DE7-8D62-0045C96559F3}" srcOrd="1" destOrd="0" parTransId="{0E637739-53D0-48A8-BDA9-192DF6F9B761}" sibTransId="{9473B00D-C82D-4F67-AA29-1DCFB0681DB2}"/>
    <dgm:cxn modelId="{C825330A-56B9-445A-99A8-97ECCCA7CF02}" type="presOf" srcId="{3D7673D3-9A24-4CDF-A5BC-DAD5DD3FAFF3}" destId="{2A326345-9E6B-4EFC-85FB-82B1E3E706A2}" srcOrd="0" destOrd="0" presId="urn:microsoft.com/office/officeart/2005/8/layout/bProcess3"/>
    <dgm:cxn modelId="{CDA8730C-C54B-4404-B2F3-F21471D894AE}" type="presOf" srcId="{86E23FE2-9FA7-48F7-8CF1-F8A0E52EFAE2}" destId="{4DBC4B1A-FE02-4D31-828D-905CFCF33E17}" srcOrd="0" destOrd="0" presId="urn:microsoft.com/office/officeart/2005/8/layout/bProcess3"/>
    <dgm:cxn modelId="{D5935E10-5270-401D-BF14-91A2E9FDECF8}" type="presOf" srcId="{12970C45-2407-4934-8560-36E36EC890FC}" destId="{06033AF0-A959-48D8-BF2D-D3C1913884D4}" srcOrd="1" destOrd="0" presId="urn:microsoft.com/office/officeart/2005/8/layout/bProcess3"/>
    <dgm:cxn modelId="{CB7EB310-1E95-41F2-BFF4-2AF56FB1C2EA}" type="presOf" srcId="{9630AC88-DD8D-41D8-B1ED-E32271B74BD6}" destId="{73DE6C64-B464-46E2-A210-9B7D821F0EC9}" srcOrd="0" destOrd="0" presId="urn:microsoft.com/office/officeart/2005/8/layout/bProcess3"/>
    <dgm:cxn modelId="{193D6512-0F21-4A3D-8D34-200ABB48596C}" type="presOf" srcId="{CCB5BACD-48D5-41AD-B3C6-87AD588D4DAB}" destId="{11BFAB01-6476-4F51-AAA8-94E1658CD90C}" srcOrd="0" destOrd="1" presId="urn:microsoft.com/office/officeart/2005/8/layout/bProcess3"/>
    <dgm:cxn modelId="{0736B813-DBCC-43D5-9584-16A1419002F5}" srcId="{1EC2E86D-8C21-4B81-AA1E-CDF7F23D278C}" destId="{670BC7C3-2D22-4C0F-9436-2159AC38C132}" srcOrd="0" destOrd="0" parTransId="{2AEC76E7-6A84-4583-AAA0-EA1B9D09C1CC}" sibTransId="{5F97F16B-29EF-4091-B950-3BF148C268DD}"/>
    <dgm:cxn modelId="{DAF4E915-C4C3-4884-805C-7E27D20526D1}" type="presOf" srcId="{0CDECEEB-A006-4CC3-AF8A-6785D5CACE62}" destId="{D4F021D4-863F-497E-B6A4-9FB73D7835D3}" srcOrd="0" destOrd="0" presId="urn:microsoft.com/office/officeart/2005/8/layout/bProcess3"/>
    <dgm:cxn modelId="{A9D15B1B-153E-43C7-94C8-D11C28664ECC}" type="presOf" srcId="{FFD47230-FA31-41B1-8CAC-3671700975B0}" destId="{6758A34F-FE40-42B8-AF6C-D134B998B204}" srcOrd="0" destOrd="1" presId="urn:microsoft.com/office/officeart/2005/8/layout/bProcess3"/>
    <dgm:cxn modelId="{A05E171C-A938-44F3-956C-E32E782DFB51}" srcId="{8F37AE1B-1A76-4EB0-ACB5-69E2DF220DC0}" destId="{CCB5BACD-48D5-41AD-B3C6-87AD588D4DAB}" srcOrd="0" destOrd="0" parTransId="{9199E658-668B-4A3D-BB3E-891199C23F31}" sibTransId="{098B8F9F-D5DA-4CA6-B086-C7E57662802D}"/>
    <dgm:cxn modelId="{EC5C221D-96AC-4419-8F6D-61A8B0D575D4}" type="presOf" srcId="{1EC2E86D-8C21-4B81-AA1E-CDF7F23D278C}" destId="{D1F053C6-9CDA-4BEA-813D-8635987FE313}" srcOrd="0" destOrd="0" presId="urn:microsoft.com/office/officeart/2005/8/layout/bProcess3"/>
    <dgm:cxn modelId="{F37A3A1D-973A-4EDD-9C5D-EE97C76CE7DB}" type="presOf" srcId="{F60F2B97-68C3-4A09-84CF-1DA5A9DEDB32}" destId="{2A326345-9E6B-4EFC-85FB-82B1E3E706A2}" srcOrd="0" destOrd="1" presId="urn:microsoft.com/office/officeart/2005/8/layout/bProcess3"/>
    <dgm:cxn modelId="{7D1B7234-6E5D-4866-92E7-5B6460FEE25B}" type="presOf" srcId="{0BCC5196-A75D-4221-862F-F9EBC4FA552D}" destId="{2FD9D142-9EE5-4C47-85C1-9D4CCE18A274}" srcOrd="1" destOrd="0" presId="urn:microsoft.com/office/officeart/2005/8/layout/bProcess3"/>
    <dgm:cxn modelId="{DBE9B23E-DEC4-4075-8FB9-55FBF36C70CB}" type="presOf" srcId="{975871D8-8CAA-457C-AB28-BAFADC7DE1D9}" destId="{11771868-345C-4C0D-9C0A-E263ACC91BCC}" srcOrd="1" destOrd="0" presId="urn:microsoft.com/office/officeart/2005/8/layout/bProcess3"/>
    <dgm:cxn modelId="{A52FB15E-58F5-4D4B-A3AA-876A985836D8}" srcId="{C08BCFDB-1CF6-414F-920D-8C36BBCB39BD}" destId="{52C4E565-8B3E-4F03-B755-A2D60D7C33A3}" srcOrd="0" destOrd="0" parTransId="{2193C183-577C-4C88-80D5-3E3AA78B7C17}" sibTransId="{69DE1080-E10A-40BB-99A8-91077C4B2F6D}"/>
    <dgm:cxn modelId="{C00AF144-1397-4C48-8AE5-6F39F6CFE2FF}" srcId="{45E35371-658F-4EEF-9718-A933C0B13AB9}" destId="{9630AC88-DD8D-41D8-B1ED-E32271B74BD6}" srcOrd="6" destOrd="0" parTransId="{73236124-B2AF-46C1-9FFC-653C16A9489D}" sibTransId="{0CDECEEB-A006-4CC3-AF8A-6785D5CACE62}"/>
    <dgm:cxn modelId="{28E1E845-BB3C-4055-953E-074011E9979C}" type="presOf" srcId="{0CDECEEB-A006-4CC3-AF8A-6785D5CACE62}" destId="{3CEC24C6-3048-4DC6-A79A-2ABF288B228B}" srcOrd="1" destOrd="0" presId="urn:microsoft.com/office/officeart/2005/8/layout/bProcess3"/>
    <dgm:cxn modelId="{09035547-0FE1-41C9-AD9E-48A53D75C915}" type="presOf" srcId="{975871D8-8CAA-457C-AB28-BAFADC7DE1D9}" destId="{262D6BDF-127E-4B44-81C4-8B885127690A}" srcOrd="0" destOrd="0" presId="urn:microsoft.com/office/officeart/2005/8/layout/bProcess3"/>
    <dgm:cxn modelId="{15A1A949-7960-4DF6-92FB-0D1D4A28FADA}" type="presOf" srcId="{45E35371-658F-4EEF-9718-A933C0B13AB9}" destId="{1843196D-8053-4B5D-900E-1C2FD9AD97F4}" srcOrd="0" destOrd="0" presId="urn:microsoft.com/office/officeart/2005/8/layout/bProcess3"/>
    <dgm:cxn modelId="{CB44C86A-38EF-4B57-BAE8-8B93EAC61AA4}" srcId="{45E35371-658F-4EEF-9718-A933C0B13AB9}" destId="{8F37AE1B-1A76-4EB0-ACB5-69E2DF220DC0}" srcOrd="8" destOrd="0" parTransId="{36EBA89D-5231-4207-A42B-3A949BAA6424}" sibTransId="{1536E2BB-CDCD-4DAB-8864-65016AD93549}"/>
    <dgm:cxn modelId="{887D4975-254C-477C-8E4A-2935FFF6655C}" type="presOf" srcId="{34C4ED90-C65C-4091-952A-7BADAE752282}" destId="{73DE6C64-B464-46E2-A210-9B7D821F0EC9}" srcOrd="0" destOrd="1" presId="urn:microsoft.com/office/officeart/2005/8/layout/bProcess3"/>
    <dgm:cxn modelId="{8377E078-8E51-4A54-830D-4454D56B42FA}" type="presOf" srcId="{8EC63EF5-708E-4FB5-92E1-CEA120039B03}" destId="{0FB0D0C0-FF05-42DD-9EBF-F7C5CDE8648D}" srcOrd="0" destOrd="0" presId="urn:microsoft.com/office/officeart/2005/8/layout/bProcess3"/>
    <dgm:cxn modelId="{E543265A-433E-4B39-8451-A229E435F4A9}" srcId="{8EC63EF5-708E-4FB5-92E1-CEA120039B03}" destId="{24572F86-54DA-4972-B858-EE4F97BA3F48}" srcOrd="0" destOrd="0" parTransId="{B397F0FF-B59B-4FF0-BF3A-6BCD35D090B4}" sibTransId="{69611E1B-616C-45EA-9D1D-C9F1BB19525A}"/>
    <dgm:cxn modelId="{F90BC17C-EF60-462D-955C-3C9FD65E1371}" type="presOf" srcId="{86E23FE2-9FA7-48F7-8CF1-F8A0E52EFAE2}" destId="{841B3734-EB33-4DED-9D7D-9392D69B51D3}" srcOrd="1" destOrd="0" presId="urn:microsoft.com/office/officeart/2005/8/layout/bProcess3"/>
    <dgm:cxn modelId="{DA504B7D-C01C-4DDA-A269-BB75E0603107}" type="presOf" srcId="{1BC2A49E-7AD6-45C6-B92A-906DA81D44C9}" destId="{6758A34F-FE40-42B8-AF6C-D134B998B204}" srcOrd="0" destOrd="0" presId="urn:microsoft.com/office/officeart/2005/8/layout/bProcess3"/>
    <dgm:cxn modelId="{1C9A4C87-FDC3-4965-94F2-E8E0A272D558}" type="presOf" srcId="{C08BCFDB-1CF6-414F-920D-8C36BBCB39BD}" destId="{B0F66E83-C4C9-4B80-8B42-EEFE315BCB47}" srcOrd="0" destOrd="0" presId="urn:microsoft.com/office/officeart/2005/8/layout/bProcess3"/>
    <dgm:cxn modelId="{FCADEC8B-230E-45E9-8A9D-75A243908E85}" type="presOf" srcId="{24BD94B1-04B7-4F41-8F6B-1079AB47FB49}" destId="{3BED510A-F59D-4B01-BDC4-2FD41EB3D939}" srcOrd="0" destOrd="0" presId="urn:microsoft.com/office/officeart/2005/8/layout/bProcess3"/>
    <dgm:cxn modelId="{700ECA8E-E9FD-485D-935D-9F676CB331E6}" type="presOf" srcId="{12970C45-2407-4934-8560-36E36EC890FC}" destId="{CC184D7B-26FD-422A-9025-0C743BEA0811}" srcOrd="0" destOrd="0" presId="urn:microsoft.com/office/officeart/2005/8/layout/bProcess3"/>
    <dgm:cxn modelId="{F53BEF93-69A4-4BC9-8D4D-B4B984274A38}" type="presOf" srcId="{52C4E565-8B3E-4F03-B755-A2D60D7C33A3}" destId="{B0F66E83-C4C9-4B80-8B42-EEFE315BCB47}" srcOrd="0" destOrd="1" presId="urn:microsoft.com/office/officeart/2005/8/layout/bProcess3"/>
    <dgm:cxn modelId="{D8548795-97DC-47C0-93D1-826436C3DE86}" srcId="{45E35371-658F-4EEF-9718-A933C0B13AB9}" destId="{C08BCFDB-1CF6-414F-920D-8C36BBCB39BD}" srcOrd="4" destOrd="0" parTransId="{BB3DE3C5-3ACF-4FA6-81E0-B93BAAA6320B}" sibTransId="{12970C45-2407-4934-8560-36E36EC890FC}"/>
    <dgm:cxn modelId="{1EC00497-4CD1-40BD-82B7-8B223EB10BA9}" type="presOf" srcId="{9473B00D-C82D-4F67-AA29-1DCFB0681DB2}" destId="{B7828152-018C-450A-B10D-5199DFA00C43}" srcOrd="1" destOrd="0" presId="urn:microsoft.com/office/officeart/2005/8/layout/bProcess3"/>
    <dgm:cxn modelId="{1A9C50A4-EE2E-4AF8-8C2D-963FE6B0107D}" srcId="{45E35371-658F-4EEF-9718-A933C0B13AB9}" destId="{385518DF-09F0-4A0B-A7C4-ADE6B8A47C78}" srcOrd="3" destOrd="0" parTransId="{32026569-9715-48CB-B7F8-1A619C8AC91E}" sibTransId="{975871D8-8CAA-457C-AB28-BAFADC7DE1D9}"/>
    <dgm:cxn modelId="{DDE451A4-9FA4-40D1-B4E6-0EF0FB2B7915}" type="presOf" srcId="{24BD94B1-04B7-4F41-8F6B-1079AB47FB49}" destId="{B5E70A70-3F7A-4960-B5AC-1B7302CEB1FC}" srcOrd="1" destOrd="0" presId="urn:microsoft.com/office/officeart/2005/8/layout/bProcess3"/>
    <dgm:cxn modelId="{DDE285AA-582C-40D7-9620-39600C907389}" type="presOf" srcId="{1694E579-B099-40BB-A131-05B20970CDD7}" destId="{E40BBBA2-BDE9-4CEC-93A4-A2E492705F17}" srcOrd="0" destOrd="0" presId="urn:microsoft.com/office/officeart/2005/8/layout/bProcess3"/>
    <dgm:cxn modelId="{75F372AE-28EC-4681-A865-61EC977F9FFC}" srcId="{326C773F-1696-4DE7-8D62-0045C96559F3}" destId="{8298E4F5-FF6C-4D7D-A5E3-4ECAA107B512}" srcOrd="0" destOrd="0" parTransId="{46E96DAF-9028-421D-97B3-44E3A8C67BEA}" sibTransId="{87F2F45E-7CB9-4B29-8924-3C30A5F6418F}"/>
    <dgm:cxn modelId="{DF0753AE-A40A-4453-8C34-8EBFA29596A2}" type="presOf" srcId="{8298E4F5-FF6C-4D7D-A5E3-4ECAA107B512}" destId="{D2A56D60-9163-406A-9035-F1FEDF8A55EF}" srcOrd="0" destOrd="1" presId="urn:microsoft.com/office/officeart/2005/8/layout/bProcess3"/>
    <dgm:cxn modelId="{3AD309B1-D687-474B-BC31-31BA2793F343}" srcId="{385518DF-09F0-4A0B-A7C4-ADE6B8A47C78}" destId="{88B436C3-2896-4032-BA86-EACA2F0056F9}" srcOrd="0" destOrd="0" parTransId="{DC6BE108-F5BC-4873-BFFA-57BF04CBC484}" sibTransId="{77508772-16DB-4652-B9AA-F73F44E7178C}"/>
    <dgm:cxn modelId="{DD7A96BB-BEA6-40BA-BA22-ECDBA797CAE8}" type="presOf" srcId="{0BCC5196-A75D-4221-862F-F9EBC4FA552D}" destId="{4AB91C18-0DE1-4F59-927D-AE2DC28355F4}" srcOrd="0" destOrd="0" presId="urn:microsoft.com/office/officeart/2005/8/layout/bProcess3"/>
    <dgm:cxn modelId="{E621CEBB-0779-4A12-A128-2330B1E58FEB}" type="presOf" srcId="{1694E579-B099-40BB-A131-05B20970CDD7}" destId="{CE5C7E59-4C11-4BED-A2A5-5F24D1C831B7}" srcOrd="1" destOrd="0" presId="urn:microsoft.com/office/officeart/2005/8/layout/bProcess3"/>
    <dgm:cxn modelId="{6F129DBC-855B-447F-9D12-DDF9E65A2326}" srcId="{45E35371-658F-4EEF-9718-A933C0B13AB9}" destId="{8EC63EF5-708E-4FB5-92E1-CEA120039B03}" srcOrd="7" destOrd="0" parTransId="{1880085D-A997-4FCC-8D00-F2CA5EB424B8}" sibTransId="{86E23FE2-9FA7-48F7-8CF1-F8A0E52EFAE2}"/>
    <dgm:cxn modelId="{9081A0C6-DCFD-4699-BFD3-BE182BB6EF78}" type="presOf" srcId="{88B436C3-2896-4032-BA86-EACA2F0056F9}" destId="{77C301A7-A309-481F-9663-267C3930BEB0}" srcOrd="0" destOrd="1" presId="urn:microsoft.com/office/officeart/2005/8/layout/bProcess3"/>
    <dgm:cxn modelId="{7183BBC7-67BD-4675-A289-51F20CB6A7CD}" type="presOf" srcId="{8F37AE1B-1A76-4EB0-ACB5-69E2DF220DC0}" destId="{11BFAB01-6476-4F51-AAA8-94E1658CD90C}" srcOrd="0" destOrd="0" presId="urn:microsoft.com/office/officeart/2005/8/layout/bProcess3"/>
    <dgm:cxn modelId="{2DBEEDC9-FE4F-4F59-816E-E4F10EA807FF}" type="presOf" srcId="{670BC7C3-2D22-4C0F-9436-2159AC38C132}" destId="{D1F053C6-9CDA-4BEA-813D-8635987FE313}" srcOrd="0" destOrd="1" presId="urn:microsoft.com/office/officeart/2005/8/layout/bProcess3"/>
    <dgm:cxn modelId="{7D80B3D2-73A7-4002-ADA6-390452615E0F}" srcId="{45E35371-658F-4EEF-9718-A933C0B13AB9}" destId="{1EC2E86D-8C21-4B81-AA1E-CDF7F23D278C}" srcOrd="0" destOrd="0" parTransId="{824AA91F-5FE7-4CB9-BD9C-3C1ECF34E6AC}" sibTransId="{1694E579-B099-40BB-A131-05B20970CDD7}"/>
    <dgm:cxn modelId="{0D1738D5-71C6-4C84-B500-CB5D588CA07A}" srcId="{45E35371-658F-4EEF-9718-A933C0B13AB9}" destId="{1BC2A49E-7AD6-45C6-B92A-906DA81D44C9}" srcOrd="2" destOrd="0" parTransId="{EBB20968-B35E-472B-976C-A7EA41535D1E}" sibTransId="{24BD94B1-04B7-4F41-8F6B-1079AB47FB49}"/>
    <dgm:cxn modelId="{5239A9D6-9780-4407-8A5C-7B4928F60FF5}" type="presOf" srcId="{326C773F-1696-4DE7-8D62-0045C96559F3}" destId="{D2A56D60-9163-406A-9035-F1FEDF8A55EF}" srcOrd="0" destOrd="0" presId="urn:microsoft.com/office/officeart/2005/8/layout/bProcess3"/>
    <dgm:cxn modelId="{8EF8B3DE-7479-442C-A09C-E3AD26A1CF67}" srcId="{45E35371-658F-4EEF-9718-A933C0B13AB9}" destId="{3D7673D3-9A24-4CDF-A5BC-DAD5DD3FAFF3}" srcOrd="5" destOrd="0" parTransId="{62237D29-DF7E-4BC8-8AC6-FB990978AB7E}" sibTransId="{0BCC5196-A75D-4221-862F-F9EBC4FA552D}"/>
    <dgm:cxn modelId="{3A0353ED-C844-4A98-B1D3-5173C4DCD0B4}" srcId="{1BC2A49E-7AD6-45C6-B92A-906DA81D44C9}" destId="{FFD47230-FA31-41B1-8CAC-3671700975B0}" srcOrd="0" destOrd="0" parTransId="{B4E0100D-FB0B-4015-8697-1B2F8BF25D92}" sibTransId="{896D2857-837F-4A33-AFC7-9844823299BB}"/>
    <dgm:cxn modelId="{A7C82FEE-7008-4D34-AAC3-02B451A4D4CA}" type="presOf" srcId="{24572F86-54DA-4972-B858-EE4F97BA3F48}" destId="{0FB0D0C0-FF05-42DD-9EBF-F7C5CDE8648D}" srcOrd="0" destOrd="1" presId="urn:microsoft.com/office/officeart/2005/8/layout/bProcess3"/>
    <dgm:cxn modelId="{A5CACDEE-CDA6-4BB4-B648-DA1C3D5475D6}" srcId="{9630AC88-DD8D-41D8-B1ED-E32271B74BD6}" destId="{34C4ED90-C65C-4091-952A-7BADAE752282}" srcOrd="0" destOrd="0" parTransId="{3FEB646F-DDF3-44C7-A539-B06FF88EDD8D}" sibTransId="{36FE69FE-0583-413F-82EB-68B89E9A81C1}"/>
    <dgm:cxn modelId="{4546A8EF-D912-45E5-BBD0-6C160873D638}" type="presOf" srcId="{385518DF-09F0-4A0B-A7C4-ADE6B8A47C78}" destId="{77C301A7-A309-481F-9663-267C3930BEB0}" srcOrd="0" destOrd="0" presId="urn:microsoft.com/office/officeart/2005/8/layout/bProcess3"/>
    <dgm:cxn modelId="{E9959DF2-DBA3-424E-AA73-FD00C8F44E27}" type="presOf" srcId="{9473B00D-C82D-4F67-AA29-1DCFB0681DB2}" destId="{B5755498-02DF-430A-91EE-E7DF7BEA8D44}" srcOrd="0" destOrd="0" presId="urn:microsoft.com/office/officeart/2005/8/layout/bProcess3"/>
    <dgm:cxn modelId="{2E035FF7-CAF0-4CFE-A075-AA327308CF59}" srcId="{3D7673D3-9A24-4CDF-A5BC-DAD5DD3FAFF3}" destId="{F60F2B97-68C3-4A09-84CF-1DA5A9DEDB32}" srcOrd="0" destOrd="0" parTransId="{F7A450D8-5314-47D9-9495-6293D5EEE272}" sibTransId="{22B501E0-A624-4E2D-8F1E-9B4DF1CF5D35}"/>
    <dgm:cxn modelId="{24102366-CAB9-4CA3-951D-DE35C8E2F2C8}" type="presParOf" srcId="{1843196D-8053-4B5D-900E-1C2FD9AD97F4}" destId="{D1F053C6-9CDA-4BEA-813D-8635987FE313}" srcOrd="0" destOrd="0" presId="urn:microsoft.com/office/officeart/2005/8/layout/bProcess3"/>
    <dgm:cxn modelId="{F7833BB9-5648-4CDC-8C99-AA3041CEEDBF}" type="presParOf" srcId="{1843196D-8053-4B5D-900E-1C2FD9AD97F4}" destId="{E40BBBA2-BDE9-4CEC-93A4-A2E492705F17}" srcOrd="1" destOrd="0" presId="urn:microsoft.com/office/officeart/2005/8/layout/bProcess3"/>
    <dgm:cxn modelId="{460D9976-9929-47F9-97A3-0F01718A35DF}" type="presParOf" srcId="{E40BBBA2-BDE9-4CEC-93A4-A2E492705F17}" destId="{CE5C7E59-4C11-4BED-A2A5-5F24D1C831B7}" srcOrd="0" destOrd="0" presId="urn:microsoft.com/office/officeart/2005/8/layout/bProcess3"/>
    <dgm:cxn modelId="{9567DB9E-5F20-4482-B272-9D6CC1BB6AFE}" type="presParOf" srcId="{1843196D-8053-4B5D-900E-1C2FD9AD97F4}" destId="{D2A56D60-9163-406A-9035-F1FEDF8A55EF}" srcOrd="2" destOrd="0" presId="urn:microsoft.com/office/officeart/2005/8/layout/bProcess3"/>
    <dgm:cxn modelId="{503361A6-0D41-4BDE-9680-69504E87563E}" type="presParOf" srcId="{1843196D-8053-4B5D-900E-1C2FD9AD97F4}" destId="{B5755498-02DF-430A-91EE-E7DF7BEA8D44}" srcOrd="3" destOrd="0" presId="urn:microsoft.com/office/officeart/2005/8/layout/bProcess3"/>
    <dgm:cxn modelId="{7E2CF9B0-6840-4649-AC70-58106E95398F}" type="presParOf" srcId="{B5755498-02DF-430A-91EE-E7DF7BEA8D44}" destId="{B7828152-018C-450A-B10D-5199DFA00C43}" srcOrd="0" destOrd="0" presId="urn:microsoft.com/office/officeart/2005/8/layout/bProcess3"/>
    <dgm:cxn modelId="{A33F7EC2-EEAF-40C5-87E4-2CA3EC57A879}" type="presParOf" srcId="{1843196D-8053-4B5D-900E-1C2FD9AD97F4}" destId="{6758A34F-FE40-42B8-AF6C-D134B998B204}" srcOrd="4" destOrd="0" presId="urn:microsoft.com/office/officeart/2005/8/layout/bProcess3"/>
    <dgm:cxn modelId="{980D3FF1-66F9-47C8-A09D-752A55191317}" type="presParOf" srcId="{1843196D-8053-4B5D-900E-1C2FD9AD97F4}" destId="{3BED510A-F59D-4B01-BDC4-2FD41EB3D939}" srcOrd="5" destOrd="0" presId="urn:microsoft.com/office/officeart/2005/8/layout/bProcess3"/>
    <dgm:cxn modelId="{3B4059E2-9AC6-468A-BC65-40F16B7FB063}" type="presParOf" srcId="{3BED510A-F59D-4B01-BDC4-2FD41EB3D939}" destId="{B5E70A70-3F7A-4960-B5AC-1B7302CEB1FC}" srcOrd="0" destOrd="0" presId="urn:microsoft.com/office/officeart/2005/8/layout/bProcess3"/>
    <dgm:cxn modelId="{ED728EFB-78D8-41DB-A691-07195D4C22BB}" type="presParOf" srcId="{1843196D-8053-4B5D-900E-1C2FD9AD97F4}" destId="{77C301A7-A309-481F-9663-267C3930BEB0}" srcOrd="6" destOrd="0" presId="urn:microsoft.com/office/officeart/2005/8/layout/bProcess3"/>
    <dgm:cxn modelId="{F12C4189-A4B3-4530-863E-705F4BB9FADB}" type="presParOf" srcId="{1843196D-8053-4B5D-900E-1C2FD9AD97F4}" destId="{262D6BDF-127E-4B44-81C4-8B885127690A}" srcOrd="7" destOrd="0" presId="urn:microsoft.com/office/officeart/2005/8/layout/bProcess3"/>
    <dgm:cxn modelId="{6E09ED9D-25A2-493C-BF5C-58A2DF2E2EA6}" type="presParOf" srcId="{262D6BDF-127E-4B44-81C4-8B885127690A}" destId="{11771868-345C-4C0D-9C0A-E263ACC91BCC}" srcOrd="0" destOrd="0" presId="urn:microsoft.com/office/officeart/2005/8/layout/bProcess3"/>
    <dgm:cxn modelId="{B1087B41-71BE-4EB3-B80E-7331A5B388B4}" type="presParOf" srcId="{1843196D-8053-4B5D-900E-1C2FD9AD97F4}" destId="{B0F66E83-C4C9-4B80-8B42-EEFE315BCB47}" srcOrd="8" destOrd="0" presId="urn:microsoft.com/office/officeart/2005/8/layout/bProcess3"/>
    <dgm:cxn modelId="{42FA0FB4-262D-4182-8959-72F9ADE42FD0}" type="presParOf" srcId="{1843196D-8053-4B5D-900E-1C2FD9AD97F4}" destId="{CC184D7B-26FD-422A-9025-0C743BEA0811}" srcOrd="9" destOrd="0" presId="urn:microsoft.com/office/officeart/2005/8/layout/bProcess3"/>
    <dgm:cxn modelId="{4D6C9D68-90E5-41D8-ADBB-316CACB3F0B7}" type="presParOf" srcId="{CC184D7B-26FD-422A-9025-0C743BEA0811}" destId="{06033AF0-A959-48D8-BF2D-D3C1913884D4}" srcOrd="0" destOrd="0" presId="urn:microsoft.com/office/officeart/2005/8/layout/bProcess3"/>
    <dgm:cxn modelId="{DDECC731-8B1C-47B1-A2C7-1B146EDA8875}" type="presParOf" srcId="{1843196D-8053-4B5D-900E-1C2FD9AD97F4}" destId="{2A326345-9E6B-4EFC-85FB-82B1E3E706A2}" srcOrd="10" destOrd="0" presId="urn:microsoft.com/office/officeart/2005/8/layout/bProcess3"/>
    <dgm:cxn modelId="{E63CC8A4-B090-435E-B610-40908858FA8C}" type="presParOf" srcId="{1843196D-8053-4B5D-900E-1C2FD9AD97F4}" destId="{4AB91C18-0DE1-4F59-927D-AE2DC28355F4}" srcOrd="11" destOrd="0" presId="urn:microsoft.com/office/officeart/2005/8/layout/bProcess3"/>
    <dgm:cxn modelId="{15CEFFC7-4803-424B-BE7B-B57D0F9BDFD9}" type="presParOf" srcId="{4AB91C18-0DE1-4F59-927D-AE2DC28355F4}" destId="{2FD9D142-9EE5-4C47-85C1-9D4CCE18A274}" srcOrd="0" destOrd="0" presId="urn:microsoft.com/office/officeart/2005/8/layout/bProcess3"/>
    <dgm:cxn modelId="{C78786EC-94CE-4D89-9C46-F22EC06C3B8C}" type="presParOf" srcId="{1843196D-8053-4B5D-900E-1C2FD9AD97F4}" destId="{73DE6C64-B464-46E2-A210-9B7D821F0EC9}" srcOrd="12" destOrd="0" presId="urn:microsoft.com/office/officeart/2005/8/layout/bProcess3"/>
    <dgm:cxn modelId="{E455CE4A-1059-44EA-B7C7-D042DFE5AAF4}" type="presParOf" srcId="{1843196D-8053-4B5D-900E-1C2FD9AD97F4}" destId="{D4F021D4-863F-497E-B6A4-9FB73D7835D3}" srcOrd="13" destOrd="0" presId="urn:microsoft.com/office/officeart/2005/8/layout/bProcess3"/>
    <dgm:cxn modelId="{187FDEDA-ACD6-4F16-B231-6E7AB8F15EE8}" type="presParOf" srcId="{D4F021D4-863F-497E-B6A4-9FB73D7835D3}" destId="{3CEC24C6-3048-4DC6-A79A-2ABF288B228B}" srcOrd="0" destOrd="0" presId="urn:microsoft.com/office/officeart/2005/8/layout/bProcess3"/>
    <dgm:cxn modelId="{B3EA5C7F-7214-4460-A9F1-A2E2B9839CE2}" type="presParOf" srcId="{1843196D-8053-4B5D-900E-1C2FD9AD97F4}" destId="{0FB0D0C0-FF05-42DD-9EBF-F7C5CDE8648D}" srcOrd="14" destOrd="0" presId="urn:microsoft.com/office/officeart/2005/8/layout/bProcess3"/>
    <dgm:cxn modelId="{27C1F434-B234-4212-89FF-4026547E23A7}" type="presParOf" srcId="{1843196D-8053-4B5D-900E-1C2FD9AD97F4}" destId="{4DBC4B1A-FE02-4D31-828D-905CFCF33E17}" srcOrd="15" destOrd="0" presId="urn:microsoft.com/office/officeart/2005/8/layout/bProcess3"/>
    <dgm:cxn modelId="{08F105BF-9608-41FF-9324-5630618250B8}" type="presParOf" srcId="{4DBC4B1A-FE02-4D31-828D-905CFCF33E17}" destId="{841B3734-EB33-4DED-9D7D-9392D69B51D3}" srcOrd="0" destOrd="0" presId="urn:microsoft.com/office/officeart/2005/8/layout/bProcess3"/>
    <dgm:cxn modelId="{450DC2D6-23F6-44AE-8C27-9C60848EB3F6}" type="presParOf" srcId="{1843196D-8053-4B5D-900E-1C2FD9AD97F4}" destId="{11BFAB01-6476-4F51-AAA8-94E1658CD90C}" srcOrd="16" destOrd="0" presId="urn:microsoft.com/office/officeart/2005/8/layout/b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C7CE8FE-D581-AF40-8217-77117EE433F7}" type="doc">
      <dgm:prSet loTypeId="urn:microsoft.com/office/officeart/2005/8/layout/vList2" loCatId="" qsTypeId="urn:microsoft.com/office/officeart/2005/8/quickstyle/simple3" qsCatId="simple" csTypeId="urn:microsoft.com/office/officeart/2005/8/colors/accent3_2" csCatId="accent3" phldr="1"/>
      <dgm:spPr/>
      <dgm:t>
        <a:bodyPr/>
        <a:lstStyle/>
        <a:p>
          <a:endParaRPr lang="en-GB"/>
        </a:p>
      </dgm:t>
    </dgm:pt>
    <dgm:pt modelId="{530E47BA-8C0F-4E47-AF9F-94325FFCA265}">
      <dgm:prSet phldrT="[Text]" custT="1"/>
      <dgm:spPr>
        <a:solidFill>
          <a:schemeClr val="accent2"/>
        </a:solidFill>
      </dgm:spPr>
      <dgm:t>
        <a:bodyPr/>
        <a:lstStyle/>
        <a:p>
          <a:pPr rtl="0"/>
          <a:r>
            <a:rPr lang="en-GB" sz="1800" dirty="0">
              <a:solidFill>
                <a:schemeClr val="bg1"/>
              </a:solidFill>
            </a:rPr>
            <a:t>1. Sharia compliance</a:t>
          </a:r>
        </a:p>
      </dgm:t>
    </dgm:pt>
    <dgm:pt modelId="{58F2A835-BFA9-4A45-A427-727FB1ACC76F}" type="parTrans" cxnId="{D0841867-F36E-C946-9878-ADC94F0D925E}">
      <dgm:prSet/>
      <dgm:spPr/>
      <dgm:t>
        <a:bodyPr/>
        <a:lstStyle/>
        <a:p>
          <a:endParaRPr lang="en-GB" sz="1800"/>
        </a:p>
      </dgm:t>
    </dgm:pt>
    <dgm:pt modelId="{D6C75BF7-7E98-0041-A552-755FE72AE078}" type="sibTrans" cxnId="{D0841867-F36E-C946-9878-ADC94F0D925E}">
      <dgm:prSet/>
      <dgm:spPr/>
      <dgm:t>
        <a:bodyPr/>
        <a:lstStyle/>
        <a:p>
          <a:endParaRPr lang="en-GB" sz="1800"/>
        </a:p>
      </dgm:t>
    </dgm:pt>
    <dgm:pt modelId="{3BACBDF5-CF02-964F-A4E1-63C8F1B9529F}">
      <dgm:prSet phldrT="[Text]" custT="1"/>
      <dgm:spPr/>
      <dgm:t>
        <a:bodyPr/>
        <a:lstStyle/>
        <a:p>
          <a:pPr rtl="0" eaLnBrk="1" latinLnBrk="0"/>
          <a:r>
            <a:rPr lang="en-US" sz="1800" dirty="0"/>
            <a:t>2. </a:t>
          </a:r>
          <a:r>
            <a:rPr lang="en-GB" sz="1800" dirty="0"/>
            <a:t>Legal recognition</a:t>
          </a:r>
        </a:p>
      </dgm:t>
    </dgm:pt>
    <dgm:pt modelId="{35E85F44-8696-404E-A18B-4AEF4C64B533}" type="parTrans" cxnId="{2F3EB298-00A5-DC48-B5CE-A26FEBFA1927}">
      <dgm:prSet/>
      <dgm:spPr/>
      <dgm:t>
        <a:bodyPr/>
        <a:lstStyle/>
        <a:p>
          <a:endParaRPr lang="en-GB" sz="1800"/>
        </a:p>
      </dgm:t>
    </dgm:pt>
    <dgm:pt modelId="{8FF8EBF6-55F6-BA47-A149-78D7924411D2}" type="sibTrans" cxnId="{2F3EB298-00A5-DC48-B5CE-A26FEBFA1927}">
      <dgm:prSet/>
      <dgm:spPr/>
      <dgm:t>
        <a:bodyPr/>
        <a:lstStyle/>
        <a:p>
          <a:endParaRPr lang="en-GB" sz="1800"/>
        </a:p>
      </dgm:t>
    </dgm:pt>
    <dgm:pt modelId="{09E753C6-2BC0-2242-80B0-5133C37ABCC1}">
      <dgm:prSet phldrT="[Text]" custT="1"/>
      <dgm:spPr/>
      <dgm:t>
        <a:bodyPr/>
        <a:lstStyle/>
        <a:p>
          <a:pPr rtl="0" eaLnBrk="1" latinLnBrk="0"/>
          <a:r>
            <a:rPr lang="en-US" sz="1800" dirty="0"/>
            <a:t>3.</a:t>
          </a:r>
          <a:r>
            <a:rPr lang="en-GB" sz="1800" dirty="0"/>
            <a:t> </a:t>
          </a:r>
          <a:r>
            <a:rPr lang="en-US" sz="1800" dirty="0"/>
            <a:t>Supervision, monitoring and risk management</a:t>
          </a:r>
          <a:endParaRPr lang="en-GB" sz="1800" dirty="0"/>
        </a:p>
      </dgm:t>
    </dgm:pt>
    <dgm:pt modelId="{84292906-EC8D-2149-B997-85CE93BC94FD}" type="parTrans" cxnId="{EB015616-27D9-8848-A073-719777A97392}">
      <dgm:prSet/>
      <dgm:spPr/>
      <dgm:t>
        <a:bodyPr/>
        <a:lstStyle/>
        <a:p>
          <a:endParaRPr lang="en-GB" sz="1800"/>
        </a:p>
      </dgm:t>
    </dgm:pt>
    <dgm:pt modelId="{7395E69C-CE71-2645-8929-0818CC2A7F7A}" type="sibTrans" cxnId="{EB015616-27D9-8848-A073-719777A97392}">
      <dgm:prSet/>
      <dgm:spPr/>
      <dgm:t>
        <a:bodyPr/>
        <a:lstStyle/>
        <a:p>
          <a:endParaRPr lang="en-GB" sz="1800"/>
        </a:p>
      </dgm:t>
    </dgm:pt>
    <dgm:pt modelId="{3FD99014-94F2-844A-96EB-00EEA30C119A}">
      <dgm:prSet phldrT="[Text]" custT="1"/>
      <dgm:spPr/>
      <dgm:t>
        <a:bodyPr/>
        <a:lstStyle/>
        <a:p>
          <a:pPr rtl="0" eaLnBrk="1" latinLnBrk="0"/>
          <a:r>
            <a:rPr lang="en-US" sz="1800" dirty="0"/>
            <a:t>4.</a:t>
          </a:r>
          <a:r>
            <a:rPr lang="en-GB" sz="1800" dirty="0"/>
            <a:t> International standards compliance</a:t>
          </a:r>
        </a:p>
      </dgm:t>
    </dgm:pt>
    <dgm:pt modelId="{70E55A79-E24B-294E-A80E-E22FAE738E06}" type="parTrans" cxnId="{53FAB70F-A8C7-1946-AB6C-02E30BCD88AB}">
      <dgm:prSet/>
      <dgm:spPr/>
      <dgm:t>
        <a:bodyPr/>
        <a:lstStyle/>
        <a:p>
          <a:endParaRPr lang="en-GB" sz="1800"/>
        </a:p>
      </dgm:t>
    </dgm:pt>
    <dgm:pt modelId="{97AB26E4-6E46-BB48-AB9E-D83E178DEFE1}" type="sibTrans" cxnId="{53FAB70F-A8C7-1946-AB6C-02E30BCD88AB}">
      <dgm:prSet/>
      <dgm:spPr/>
      <dgm:t>
        <a:bodyPr/>
        <a:lstStyle/>
        <a:p>
          <a:endParaRPr lang="en-GB" sz="1800"/>
        </a:p>
      </dgm:t>
    </dgm:pt>
    <dgm:pt modelId="{6D87539E-0FEF-EE4A-BFED-121EFFD638AF}">
      <dgm:prSet phldrT="[Text]" custT="1"/>
      <dgm:spPr/>
      <dgm:t>
        <a:bodyPr/>
        <a:lstStyle/>
        <a:p>
          <a:pPr rtl="0" eaLnBrk="1" latinLnBrk="0"/>
          <a:r>
            <a:rPr lang="en-GB" sz="1800" dirty="0"/>
            <a:t>5. Training and capacity building</a:t>
          </a:r>
        </a:p>
      </dgm:t>
    </dgm:pt>
    <dgm:pt modelId="{7CE34D4E-F820-604F-9115-AF6D25A84D73}" type="parTrans" cxnId="{C44E9486-9BF8-5F4D-A2ED-2B733E12DAEC}">
      <dgm:prSet/>
      <dgm:spPr/>
      <dgm:t>
        <a:bodyPr/>
        <a:lstStyle/>
        <a:p>
          <a:endParaRPr lang="en-GB" sz="1800"/>
        </a:p>
      </dgm:t>
    </dgm:pt>
    <dgm:pt modelId="{D09995F1-47B6-C54E-AF57-B83A13704A9D}" type="sibTrans" cxnId="{C44E9486-9BF8-5F4D-A2ED-2B733E12DAEC}">
      <dgm:prSet/>
      <dgm:spPr/>
      <dgm:t>
        <a:bodyPr/>
        <a:lstStyle/>
        <a:p>
          <a:endParaRPr lang="en-GB" sz="1800"/>
        </a:p>
      </dgm:t>
    </dgm:pt>
    <dgm:pt modelId="{C21E5AAA-4D12-437D-8C1C-8C82F0FCDD62}">
      <dgm:prSet phldrT="[Text]" custT="1"/>
      <dgm:spPr/>
      <dgm:t>
        <a:bodyPr/>
        <a:lstStyle/>
        <a:p>
          <a:pPr rtl="0" eaLnBrk="1" latinLnBrk="0"/>
          <a:r>
            <a:rPr lang="en-GB" sz="1800" dirty="0"/>
            <a:t>7. Collaboration with standards-setting bodies</a:t>
          </a:r>
        </a:p>
      </dgm:t>
    </dgm:pt>
    <dgm:pt modelId="{81C56908-B442-4B2C-AFD9-5EDF1435FA0C}" type="parTrans" cxnId="{C7EFA2A9-F4F2-4775-9D64-EF66DE59547A}">
      <dgm:prSet/>
      <dgm:spPr/>
      <dgm:t>
        <a:bodyPr/>
        <a:lstStyle/>
        <a:p>
          <a:endParaRPr lang="en-GB"/>
        </a:p>
      </dgm:t>
    </dgm:pt>
    <dgm:pt modelId="{8153A0BB-DF9A-475A-AB8F-CFA2E20A3E3B}" type="sibTrans" cxnId="{C7EFA2A9-F4F2-4775-9D64-EF66DE59547A}">
      <dgm:prSet/>
      <dgm:spPr/>
      <dgm:t>
        <a:bodyPr/>
        <a:lstStyle/>
        <a:p>
          <a:endParaRPr lang="en-GB"/>
        </a:p>
      </dgm:t>
    </dgm:pt>
    <dgm:pt modelId="{FCFE8097-62BD-406F-9B8B-EFF6682D2037}">
      <dgm:prSet phldrT="[Text]" custT="1"/>
      <dgm:spPr/>
      <dgm:t>
        <a:bodyPr/>
        <a:lstStyle/>
        <a:p>
          <a:pPr rtl="0" eaLnBrk="1" latinLnBrk="0"/>
          <a:r>
            <a:rPr lang="en-GB" sz="1800" dirty="0"/>
            <a:t>8. Product innovation and development</a:t>
          </a:r>
        </a:p>
      </dgm:t>
    </dgm:pt>
    <dgm:pt modelId="{4DFAEFAC-B1A1-4A12-8A15-2EE90037FA9D}" type="parTrans" cxnId="{D8976EBB-A048-42F0-B5D2-8DBB7036D8CF}">
      <dgm:prSet/>
      <dgm:spPr/>
      <dgm:t>
        <a:bodyPr/>
        <a:lstStyle/>
        <a:p>
          <a:endParaRPr lang="en-GB"/>
        </a:p>
      </dgm:t>
    </dgm:pt>
    <dgm:pt modelId="{4A990590-843F-4DB4-98B7-DD3454EB789B}" type="sibTrans" cxnId="{D8976EBB-A048-42F0-B5D2-8DBB7036D8CF}">
      <dgm:prSet/>
      <dgm:spPr/>
      <dgm:t>
        <a:bodyPr/>
        <a:lstStyle/>
        <a:p>
          <a:endParaRPr lang="en-GB"/>
        </a:p>
      </dgm:t>
    </dgm:pt>
    <dgm:pt modelId="{982C2DED-DE9E-41FE-97C1-015CF1AA6B2C}">
      <dgm:prSet phldrT="[Text]" custT="1"/>
      <dgm:spPr/>
      <dgm:t>
        <a:bodyPr/>
        <a:lstStyle/>
        <a:p>
          <a:pPr rtl="0" eaLnBrk="1" latinLnBrk="0"/>
          <a:r>
            <a:rPr lang="en-GB" sz="1800" dirty="0"/>
            <a:t>9. Consumer protection</a:t>
          </a:r>
        </a:p>
      </dgm:t>
    </dgm:pt>
    <dgm:pt modelId="{FC6EBA5F-9F54-41BE-93E3-6C0A8029DEDC}" type="parTrans" cxnId="{3AE74EA5-0BFD-4A73-8589-1C426AD62237}">
      <dgm:prSet/>
      <dgm:spPr/>
      <dgm:t>
        <a:bodyPr/>
        <a:lstStyle/>
        <a:p>
          <a:endParaRPr lang="en-GB"/>
        </a:p>
      </dgm:t>
    </dgm:pt>
    <dgm:pt modelId="{9639A273-7525-4915-B37A-632C782A09F8}" type="sibTrans" cxnId="{3AE74EA5-0BFD-4A73-8589-1C426AD62237}">
      <dgm:prSet/>
      <dgm:spPr/>
      <dgm:t>
        <a:bodyPr/>
        <a:lstStyle/>
        <a:p>
          <a:endParaRPr lang="en-GB"/>
        </a:p>
      </dgm:t>
    </dgm:pt>
    <dgm:pt modelId="{2C03E080-3F6C-429D-AAD8-1FD11ECBA070}">
      <dgm:prSet phldrT="[Text]" custT="1"/>
      <dgm:spPr/>
      <dgm:t>
        <a:bodyPr/>
        <a:lstStyle/>
        <a:p>
          <a:pPr rtl="0" eaLnBrk="1" latinLnBrk="0"/>
          <a:r>
            <a:rPr lang="en-GB" sz="1800" dirty="0"/>
            <a:t>10. Disclosure and transparency</a:t>
          </a:r>
        </a:p>
      </dgm:t>
    </dgm:pt>
    <dgm:pt modelId="{B9444993-A824-415E-9813-74023EE47AC3}" type="parTrans" cxnId="{E2BA385A-A427-47F0-B904-D4AA2D8943FD}">
      <dgm:prSet/>
      <dgm:spPr/>
      <dgm:t>
        <a:bodyPr/>
        <a:lstStyle/>
        <a:p>
          <a:endParaRPr lang="en-GB"/>
        </a:p>
      </dgm:t>
    </dgm:pt>
    <dgm:pt modelId="{44D5387C-A639-43A6-B4B3-3B73F64ECDAD}" type="sibTrans" cxnId="{E2BA385A-A427-47F0-B904-D4AA2D8943FD}">
      <dgm:prSet/>
      <dgm:spPr/>
      <dgm:t>
        <a:bodyPr/>
        <a:lstStyle/>
        <a:p>
          <a:endParaRPr lang="en-GB"/>
        </a:p>
      </dgm:t>
    </dgm:pt>
    <dgm:pt modelId="{EB98E06F-237E-0144-9042-3CD0AFE60E59}">
      <dgm:prSet phldrT="[Text]" custT="1"/>
      <dgm:spPr/>
      <dgm:t>
        <a:bodyPr/>
        <a:lstStyle/>
        <a:p>
          <a:pPr rtl="0" eaLnBrk="1" latinLnBrk="0"/>
          <a:r>
            <a:rPr lang="en-GB" sz="1800" dirty="0"/>
            <a:t>6. Technology integration</a:t>
          </a:r>
        </a:p>
      </dgm:t>
    </dgm:pt>
    <dgm:pt modelId="{BC27574D-3DE5-214B-B8C0-FC61E10B13F7}" type="sibTrans" cxnId="{559EF418-C8ED-F449-B531-91FD2D25B142}">
      <dgm:prSet/>
      <dgm:spPr/>
      <dgm:t>
        <a:bodyPr/>
        <a:lstStyle/>
        <a:p>
          <a:endParaRPr lang="en-GB" sz="1800"/>
        </a:p>
      </dgm:t>
    </dgm:pt>
    <dgm:pt modelId="{D9D1E0B7-8B00-624D-8831-3F9F05BC4142}" type="parTrans" cxnId="{559EF418-C8ED-F449-B531-91FD2D25B142}">
      <dgm:prSet/>
      <dgm:spPr/>
      <dgm:t>
        <a:bodyPr/>
        <a:lstStyle/>
        <a:p>
          <a:endParaRPr lang="en-GB" sz="1800"/>
        </a:p>
      </dgm:t>
    </dgm:pt>
    <dgm:pt modelId="{FD18324C-687D-1F4C-86D3-12235CD937D4}" type="pres">
      <dgm:prSet presAssocID="{CC7CE8FE-D581-AF40-8217-77117EE433F7}" presName="linear" presStyleCnt="0">
        <dgm:presLayoutVars>
          <dgm:animLvl val="lvl"/>
          <dgm:resizeHandles val="exact"/>
        </dgm:presLayoutVars>
      </dgm:prSet>
      <dgm:spPr/>
    </dgm:pt>
    <dgm:pt modelId="{7AE47554-F313-3F48-87D8-FB3A3E61C006}" type="pres">
      <dgm:prSet presAssocID="{530E47BA-8C0F-4E47-AF9F-94325FFCA265}" presName="parentText" presStyleLbl="node1" presStyleIdx="0" presStyleCnt="10">
        <dgm:presLayoutVars>
          <dgm:chMax val="0"/>
          <dgm:bulletEnabled val="1"/>
        </dgm:presLayoutVars>
      </dgm:prSet>
      <dgm:spPr/>
    </dgm:pt>
    <dgm:pt modelId="{E595F9FB-B812-9E4B-AF06-7B4BCD54718A}" type="pres">
      <dgm:prSet presAssocID="{D6C75BF7-7E98-0041-A552-755FE72AE078}" presName="spacer" presStyleCnt="0"/>
      <dgm:spPr/>
    </dgm:pt>
    <dgm:pt modelId="{8E3F0634-967F-324E-B265-C7ADD7A2F240}" type="pres">
      <dgm:prSet presAssocID="{3BACBDF5-CF02-964F-A4E1-63C8F1B9529F}" presName="parentText" presStyleLbl="node1" presStyleIdx="1" presStyleCnt="10">
        <dgm:presLayoutVars>
          <dgm:chMax val="0"/>
          <dgm:bulletEnabled val="1"/>
        </dgm:presLayoutVars>
      </dgm:prSet>
      <dgm:spPr/>
    </dgm:pt>
    <dgm:pt modelId="{E0F2BB1A-31D9-B046-8C0C-DA4A4C03D1BB}" type="pres">
      <dgm:prSet presAssocID="{8FF8EBF6-55F6-BA47-A149-78D7924411D2}" presName="spacer" presStyleCnt="0"/>
      <dgm:spPr/>
    </dgm:pt>
    <dgm:pt modelId="{0015787F-264B-B24F-8D45-C2C900917635}" type="pres">
      <dgm:prSet presAssocID="{09E753C6-2BC0-2242-80B0-5133C37ABCC1}" presName="parentText" presStyleLbl="node1" presStyleIdx="2" presStyleCnt="10">
        <dgm:presLayoutVars>
          <dgm:chMax val="0"/>
          <dgm:bulletEnabled val="1"/>
        </dgm:presLayoutVars>
      </dgm:prSet>
      <dgm:spPr/>
    </dgm:pt>
    <dgm:pt modelId="{B9815939-79E6-FB4A-80C0-C7ED34970883}" type="pres">
      <dgm:prSet presAssocID="{7395E69C-CE71-2645-8929-0818CC2A7F7A}" presName="spacer" presStyleCnt="0"/>
      <dgm:spPr/>
    </dgm:pt>
    <dgm:pt modelId="{16C9DA93-B2E6-4E4E-8AC3-F85C4E5F699D}" type="pres">
      <dgm:prSet presAssocID="{3FD99014-94F2-844A-96EB-00EEA30C119A}" presName="parentText" presStyleLbl="node1" presStyleIdx="3" presStyleCnt="10">
        <dgm:presLayoutVars>
          <dgm:chMax val="0"/>
          <dgm:bulletEnabled val="1"/>
        </dgm:presLayoutVars>
      </dgm:prSet>
      <dgm:spPr/>
    </dgm:pt>
    <dgm:pt modelId="{D5E3E05D-17C8-9749-875A-3E17A569AC9F}" type="pres">
      <dgm:prSet presAssocID="{97AB26E4-6E46-BB48-AB9E-D83E178DEFE1}" presName="spacer" presStyleCnt="0"/>
      <dgm:spPr/>
    </dgm:pt>
    <dgm:pt modelId="{597F6C01-0713-8244-B7B0-2F04F1EF7107}" type="pres">
      <dgm:prSet presAssocID="{6D87539E-0FEF-EE4A-BFED-121EFFD638AF}" presName="parentText" presStyleLbl="node1" presStyleIdx="4" presStyleCnt="10">
        <dgm:presLayoutVars>
          <dgm:chMax val="0"/>
          <dgm:bulletEnabled val="1"/>
        </dgm:presLayoutVars>
      </dgm:prSet>
      <dgm:spPr/>
    </dgm:pt>
    <dgm:pt modelId="{AD7EE6FA-22BE-784A-8DAA-B472AFCBF7FE}" type="pres">
      <dgm:prSet presAssocID="{D09995F1-47B6-C54E-AF57-B83A13704A9D}" presName="spacer" presStyleCnt="0"/>
      <dgm:spPr/>
    </dgm:pt>
    <dgm:pt modelId="{0D90A93C-D95A-5C4B-9D6B-E8C58E723A1A}" type="pres">
      <dgm:prSet presAssocID="{EB98E06F-237E-0144-9042-3CD0AFE60E59}" presName="parentText" presStyleLbl="node1" presStyleIdx="5" presStyleCnt="10">
        <dgm:presLayoutVars>
          <dgm:chMax val="0"/>
          <dgm:bulletEnabled val="1"/>
        </dgm:presLayoutVars>
      </dgm:prSet>
      <dgm:spPr/>
    </dgm:pt>
    <dgm:pt modelId="{1B0CFE4E-59D9-41FB-B0D8-AC0D3DEC468A}" type="pres">
      <dgm:prSet presAssocID="{BC27574D-3DE5-214B-B8C0-FC61E10B13F7}" presName="spacer" presStyleCnt="0"/>
      <dgm:spPr/>
    </dgm:pt>
    <dgm:pt modelId="{01A9C92F-E526-4BE5-8D26-B6C76D2286D3}" type="pres">
      <dgm:prSet presAssocID="{C21E5AAA-4D12-437D-8C1C-8C82F0FCDD62}" presName="parentText" presStyleLbl="node1" presStyleIdx="6" presStyleCnt="10">
        <dgm:presLayoutVars>
          <dgm:chMax val="0"/>
          <dgm:bulletEnabled val="1"/>
        </dgm:presLayoutVars>
      </dgm:prSet>
      <dgm:spPr/>
    </dgm:pt>
    <dgm:pt modelId="{8BBD5D7E-6419-465D-B51A-7F545E91A59A}" type="pres">
      <dgm:prSet presAssocID="{8153A0BB-DF9A-475A-AB8F-CFA2E20A3E3B}" presName="spacer" presStyleCnt="0"/>
      <dgm:spPr/>
    </dgm:pt>
    <dgm:pt modelId="{9765731D-0D27-43D2-BB0A-6C0E642E7EF2}" type="pres">
      <dgm:prSet presAssocID="{FCFE8097-62BD-406F-9B8B-EFF6682D2037}" presName="parentText" presStyleLbl="node1" presStyleIdx="7" presStyleCnt="10">
        <dgm:presLayoutVars>
          <dgm:chMax val="0"/>
          <dgm:bulletEnabled val="1"/>
        </dgm:presLayoutVars>
      </dgm:prSet>
      <dgm:spPr/>
    </dgm:pt>
    <dgm:pt modelId="{994CF60C-9CCB-48FF-9BFA-CE14AFF6BC17}" type="pres">
      <dgm:prSet presAssocID="{4A990590-843F-4DB4-98B7-DD3454EB789B}" presName="spacer" presStyleCnt="0"/>
      <dgm:spPr/>
    </dgm:pt>
    <dgm:pt modelId="{B5343B0E-DDC3-496C-A781-0953A7261CAD}" type="pres">
      <dgm:prSet presAssocID="{982C2DED-DE9E-41FE-97C1-015CF1AA6B2C}" presName="parentText" presStyleLbl="node1" presStyleIdx="8" presStyleCnt="10">
        <dgm:presLayoutVars>
          <dgm:chMax val="0"/>
          <dgm:bulletEnabled val="1"/>
        </dgm:presLayoutVars>
      </dgm:prSet>
      <dgm:spPr/>
    </dgm:pt>
    <dgm:pt modelId="{13785E6D-18C7-45C1-B0BD-5D7E58CDE339}" type="pres">
      <dgm:prSet presAssocID="{9639A273-7525-4915-B37A-632C782A09F8}" presName="spacer" presStyleCnt="0"/>
      <dgm:spPr/>
    </dgm:pt>
    <dgm:pt modelId="{1480E3D1-68AD-4AB4-AFA6-32971CE3D548}" type="pres">
      <dgm:prSet presAssocID="{2C03E080-3F6C-429D-AAD8-1FD11ECBA070}" presName="parentText" presStyleLbl="node1" presStyleIdx="9" presStyleCnt="10">
        <dgm:presLayoutVars>
          <dgm:chMax val="0"/>
          <dgm:bulletEnabled val="1"/>
        </dgm:presLayoutVars>
      </dgm:prSet>
      <dgm:spPr/>
    </dgm:pt>
  </dgm:ptLst>
  <dgm:cxnLst>
    <dgm:cxn modelId="{53FAB70F-A8C7-1946-AB6C-02E30BCD88AB}" srcId="{CC7CE8FE-D581-AF40-8217-77117EE433F7}" destId="{3FD99014-94F2-844A-96EB-00EEA30C119A}" srcOrd="3" destOrd="0" parTransId="{70E55A79-E24B-294E-A80E-E22FAE738E06}" sibTransId="{97AB26E4-6E46-BB48-AB9E-D83E178DEFE1}"/>
    <dgm:cxn modelId="{EB015616-27D9-8848-A073-719777A97392}" srcId="{CC7CE8FE-D581-AF40-8217-77117EE433F7}" destId="{09E753C6-2BC0-2242-80B0-5133C37ABCC1}" srcOrd="2" destOrd="0" parTransId="{84292906-EC8D-2149-B997-85CE93BC94FD}" sibTransId="{7395E69C-CE71-2645-8929-0818CC2A7F7A}"/>
    <dgm:cxn modelId="{559EF418-C8ED-F449-B531-91FD2D25B142}" srcId="{CC7CE8FE-D581-AF40-8217-77117EE433F7}" destId="{EB98E06F-237E-0144-9042-3CD0AFE60E59}" srcOrd="5" destOrd="0" parTransId="{D9D1E0B7-8B00-624D-8831-3F9F05BC4142}" sibTransId="{BC27574D-3DE5-214B-B8C0-FC61E10B13F7}"/>
    <dgm:cxn modelId="{5775F129-D9C2-48F9-B4B2-B74BA2F25C66}" type="presOf" srcId="{2C03E080-3F6C-429D-AAD8-1FD11ECBA070}" destId="{1480E3D1-68AD-4AB4-AFA6-32971CE3D548}" srcOrd="0" destOrd="0" presId="urn:microsoft.com/office/officeart/2005/8/layout/vList2"/>
    <dgm:cxn modelId="{E8CF6C2F-D939-CC4C-96CD-850DA403EA74}" type="presOf" srcId="{530E47BA-8C0F-4E47-AF9F-94325FFCA265}" destId="{7AE47554-F313-3F48-87D8-FB3A3E61C006}" srcOrd="0" destOrd="0" presId="urn:microsoft.com/office/officeart/2005/8/layout/vList2"/>
    <dgm:cxn modelId="{313F185C-FFDE-4354-B3E6-CB4331A794D5}" type="presOf" srcId="{FCFE8097-62BD-406F-9B8B-EFF6682D2037}" destId="{9765731D-0D27-43D2-BB0A-6C0E642E7EF2}" srcOrd="0" destOrd="0" presId="urn:microsoft.com/office/officeart/2005/8/layout/vList2"/>
    <dgm:cxn modelId="{78742D5D-5E5C-7B42-A0E3-CB32C425F554}" type="presOf" srcId="{EB98E06F-237E-0144-9042-3CD0AFE60E59}" destId="{0D90A93C-D95A-5C4B-9D6B-E8C58E723A1A}" srcOrd="0" destOrd="0" presId="urn:microsoft.com/office/officeart/2005/8/layout/vList2"/>
    <dgm:cxn modelId="{04B22462-9291-7C47-B57C-CAEC03C81F55}" type="presOf" srcId="{3BACBDF5-CF02-964F-A4E1-63C8F1B9529F}" destId="{8E3F0634-967F-324E-B265-C7ADD7A2F240}" srcOrd="0" destOrd="0" presId="urn:microsoft.com/office/officeart/2005/8/layout/vList2"/>
    <dgm:cxn modelId="{D0841867-F36E-C946-9878-ADC94F0D925E}" srcId="{CC7CE8FE-D581-AF40-8217-77117EE433F7}" destId="{530E47BA-8C0F-4E47-AF9F-94325FFCA265}" srcOrd="0" destOrd="0" parTransId="{58F2A835-BFA9-4A45-A427-727FB1ACC76F}" sibTransId="{D6C75BF7-7E98-0041-A552-755FE72AE078}"/>
    <dgm:cxn modelId="{C6A7A971-2A22-3A4B-B08F-8DB6B1A646AD}" type="presOf" srcId="{3FD99014-94F2-844A-96EB-00EEA30C119A}" destId="{16C9DA93-B2E6-4E4E-8AC3-F85C4E5F699D}" srcOrd="0" destOrd="0" presId="urn:microsoft.com/office/officeart/2005/8/layout/vList2"/>
    <dgm:cxn modelId="{E2BA385A-A427-47F0-B904-D4AA2D8943FD}" srcId="{CC7CE8FE-D581-AF40-8217-77117EE433F7}" destId="{2C03E080-3F6C-429D-AAD8-1FD11ECBA070}" srcOrd="9" destOrd="0" parTransId="{B9444993-A824-415E-9813-74023EE47AC3}" sibTransId="{44D5387C-A639-43A6-B4B3-3B73F64ECDAD}"/>
    <dgm:cxn modelId="{C44E9486-9BF8-5F4D-A2ED-2B733E12DAEC}" srcId="{CC7CE8FE-D581-AF40-8217-77117EE433F7}" destId="{6D87539E-0FEF-EE4A-BFED-121EFFD638AF}" srcOrd="4" destOrd="0" parTransId="{7CE34D4E-F820-604F-9115-AF6D25A84D73}" sibTransId="{D09995F1-47B6-C54E-AF57-B83A13704A9D}"/>
    <dgm:cxn modelId="{2F3EB298-00A5-DC48-B5CE-A26FEBFA1927}" srcId="{CC7CE8FE-D581-AF40-8217-77117EE433F7}" destId="{3BACBDF5-CF02-964F-A4E1-63C8F1B9529F}" srcOrd="1" destOrd="0" parTransId="{35E85F44-8696-404E-A18B-4AEF4C64B533}" sibTransId="{8FF8EBF6-55F6-BA47-A149-78D7924411D2}"/>
    <dgm:cxn modelId="{3AE74EA5-0BFD-4A73-8589-1C426AD62237}" srcId="{CC7CE8FE-D581-AF40-8217-77117EE433F7}" destId="{982C2DED-DE9E-41FE-97C1-015CF1AA6B2C}" srcOrd="8" destOrd="0" parTransId="{FC6EBA5F-9F54-41BE-93E3-6C0A8029DEDC}" sibTransId="{9639A273-7525-4915-B37A-632C782A09F8}"/>
    <dgm:cxn modelId="{C7EFA2A9-F4F2-4775-9D64-EF66DE59547A}" srcId="{CC7CE8FE-D581-AF40-8217-77117EE433F7}" destId="{C21E5AAA-4D12-437D-8C1C-8C82F0FCDD62}" srcOrd="6" destOrd="0" parTransId="{81C56908-B442-4B2C-AFD9-5EDF1435FA0C}" sibTransId="{8153A0BB-DF9A-475A-AB8F-CFA2E20A3E3B}"/>
    <dgm:cxn modelId="{17C614B6-0306-8A43-9A1F-D4D42A52F64B}" type="presOf" srcId="{09E753C6-2BC0-2242-80B0-5133C37ABCC1}" destId="{0015787F-264B-B24F-8D45-C2C900917635}" srcOrd="0" destOrd="0" presId="urn:microsoft.com/office/officeart/2005/8/layout/vList2"/>
    <dgm:cxn modelId="{3BB86CB6-76D7-9A4F-99D3-72BED3BDCA64}" type="presOf" srcId="{CC7CE8FE-D581-AF40-8217-77117EE433F7}" destId="{FD18324C-687D-1F4C-86D3-12235CD937D4}" srcOrd="0" destOrd="0" presId="urn:microsoft.com/office/officeart/2005/8/layout/vList2"/>
    <dgm:cxn modelId="{D8976EBB-A048-42F0-B5D2-8DBB7036D8CF}" srcId="{CC7CE8FE-D581-AF40-8217-77117EE433F7}" destId="{FCFE8097-62BD-406F-9B8B-EFF6682D2037}" srcOrd="7" destOrd="0" parTransId="{4DFAEFAC-B1A1-4A12-8A15-2EE90037FA9D}" sibTransId="{4A990590-843F-4DB4-98B7-DD3454EB789B}"/>
    <dgm:cxn modelId="{1968E3BF-D3BB-C747-8BE1-AD52E7C08AFB}" type="presOf" srcId="{6D87539E-0FEF-EE4A-BFED-121EFFD638AF}" destId="{597F6C01-0713-8244-B7B0-2F04F1EF7107}" srcOrd="0" destOrd="0" presId="urn:microsoft.com/office/officeart/2005/8/layout/vList2"/>
    <dgm:cxn modelId="{7CE09CC4-701F-4C34-9980-33E8F18A965E}" type="presOf" srcId="{982C2DED-DE9E-41FE-97C1-015CF1AA6B2C}" destId="{B5343B0E-DDC3-496C-A781-0953A7261CAD}" srcOrd="0" destOrd="0" presId="urn:microsoft.com/office/officeart/2005/8/layout/vList2"/>
    <dgm:cxn modelId="{FCE5EAF1-BB15-405F-8A6B-69272339C2AA}" type="presOf" srcId="{C21E5AAA-4D12-437D-8C1C-8C82F0FCDD62}" destId="{01A9C92F-E526-4BE5-8D26-B6C76D2286D3}" srcOrd="0" destOrd="0" presId="urn:microsoft.com/office/officeart/2005/8/layout/vList2"/>
    <dgm:cxn modelId="{8F978CD3-AC99-934C-8B96-80CD0427030B}" type="presParOf" srcId="{FD18324C-687D-1F4C-86D3-12235CD937D4}" destId="{7AE47554-F313-3F48-87D8-FB3A3E61C006}" srcOrd="0" destOrd="0" presId="urn:microsoft.com/office/officeart/2005/8/layout/vList2"/>
    <dgm:cxn modelId="{F3F4195B-2368-2041-851E-FF3BE652CA2E}" type="presParOf" srcId="{FD18324C-687D-1F4C-86D3-12235CD937D4}" destId="{E595F9FB-B812-9E4B-AF06-7B4BCD54718A}" srcOrd="1" destOrd="0" presId="urn:microsoft.com/office/officeart/2005/8/layout/vList2"/>
    <dgm:cxn modelId="{2F47217E-6A83-844F-9D5F-66C4A5034E31}" type="presParOf" srcId="{FD18324C-687D-1F4C-86D3-12235CD937D4}" destId="{8E3F0634-967F-324E-B265-C7ADD7A2F240}" srcOrd="2" destOrd="0" presId="urn:microsoft.com/office/officeart/2005/8/layout/vList2"/>
    <dgm:cxn modelId="{AACC0C92-7EB1-AA48-8552-CDA0E9B9908B}" type="presParOf" srcId="{FD18324C-687D-1F4C-86D3-12235CD937D4}" destId="{E0F2BB1A-31D9-B046-8C0C-DA4A4C03D1BB}" srcOrd="3" destOrd="0" presId="urn:microsoft.com/office/officeart/2005/8/layout/vList2"/>
    <dgm:cxn modelId="{2940CC42-A56E-6E43-83B1-F822A933A7C2}" type="presParOf" srcId="{FD18324C-687D-1F4C-86D3-12235CD937D4}" destId="{0015787F-264B-B24F-8D45-C2C900917635}" srcOrd="4" destOrd="0" presId="urn:microsoft.com/office/officeart/2005/8/layout/vList2"/>
    <dgm:cxn modelId="{5E7135E8-1F94-5243-B0C6-493991DF0BC3}" type="presParOf" srcId="{FD18324C-687D-1F4C-86D3-12235CD937D4}" destId="{B9815939-79E6-FB4A-80C0-C7ED34970883}" srcOrd="5" destOrd="0" presId="urn:microsoft.com/office/officeart/2005/8/layout/vList2"/>
    <dgm:cxn modelId="{05F9E009-ECB7-814A-BAAC-4263E618739A}" type="presParOf" srcId="{FD18324C-687D-1F4C-86D3-12235CD937D4}" destId="{16C9DA93-B2E6-4E4E-8AC3-F85C4E5F699D}" srcOrd="6" destOrd="0" presId="urn:microsoft.com/office/officeart/2005/8/layout/vList2"/>
    <dgm:cxn modelId="{465F205B-4193-4E4F-9447-46357D80375F}" type="presParOf" srcId="{FD18324C-687D-1F4C-86D3-12235CD937D4}" destId="{D5E3E05D-17C8-9749-875A-3E17A569AC9F}" srcOrd="7" destOrd="0" presId="urn:microsoft.com/office/officeart/2005/8/layout/vList2"/>
    <dgm:cxn modelId="{87992FEB-9252-A041-8A6E-1F28F99E487B}" type="presParOf" srcId="{FD18324C-687D-1F4C-86D3-12235CD937D4}" destId="{597F6C01-0713-8244-B7B0-2F04F1EF7107}" srcOrd="8" destOrd="0" presId="urn:microsoft.com/office/officeart/2005/8/layout/vList2"/>
    <dgm:cxn modelId="{07C6D97E-4EBF-9141-8F3E-6A422135BD70}" type="presParOf" srcId="{FD18324C-687D-1F4C-86D3-12235CD937D4}" destId="{AD7EE6FA-22BE-784A-8DAA-B472AFCBF7FE}" srcOrd="9" destOrd="0" presId="urn:microsoft.com/office/officeart/2005/8/layout/vList2"/>
    <dgm:cxn modelId="{2D1D74A4-2DE4-2848-B31D-DAB671154394}" type="presParOf" srcId="{FD18324C-687D-1F4C-86D3-12235CD937D4}" destId="{0D90A93C-D95A-5C4B-9D6B-E8C58E723A1A}" srcOrd="10" destOrd="0" presId="urn:microsoft.com/office/officeart/2005/8/layout/vList2"/>
    <dgm:cxn modelId="{7B18452E-1B2B-44B5-8073-2688046F30AB}" type="presParOf" srcId="{FD18324C-687D-1F4C-86D3-12235CD937D4}" destId="{1B0CFE4E-59D9-41FB-B0D8-AC0D3DEC468A}" srcOrd="11" destOrd="0" presId="urn:microsoft.com/office/officeart/2005/8/layout/vList2"/>
    <dgm:cxn modelId="{711637CC-A204-430C-835C-BB573CFA40B5}" type="presParOf" srcId="{FD18324C-687D-1F4C-86D3-12235CD937D4}" destId="{01A9C92F-E526-4BE5-8D26-B6C76D2286D3}" srcOrd="12" destOrd="0" presId="urn:microsoft.com/office/officeart/2005/8/layout/vList2"/>
    <dgm:cxn modelId="{90C511AB-26D1-4503-B897-AD2D9E7E0347}" type="presParOf" srcId="{FD18324C-687D-1F4C-86D3-12235CD937D4}" destId="{8BBD5D7E-6419-465D-B51A-7F545E91A59A}" srcOrd="13" destOrd="0" presId="urn:microsoft.com/office/officeart/2005/8/layout/vList2"/>
    <dgm:cxn modelId="{13C84086-6BEB-46C7-A539-D517CA4E7E87}" type="presParOf" srcId="{FD18324C-687D-1F4C-86D3-12235CD937D4}" destId="{9765731D-0D27-43D2-BB0A-6C0E642E7EF2}" srcOrd="14" destOrd="0" presId="urn:microsoft.com/office/officeart/2005/8/layout/vList2"/>
    <dgm:cxn modelId="{6FCE874D-EF71-49DE-85D6-B51BC6A88F5D}" type="presParOf" srcId="{FD18324C-687D-1F4C-86D3-12235CD937D4}" destId="{994CF60C-9CCB-48FF-9BFA-CE14AFF6BC17}" srcOrd="15" destOrd="0" presId="urn:microsoft.com/office/officeart/2005/8/layout/vList2"/>
    <dgm:cxn modelId="{F2A2D9C5-7FA0-42C1-85C5-E9D7395514E9}" type="presParOf" srcId="{FD18324C-687D-1F4C-86D3-12235CD937D4}" destId="{B5343B0E-DDC3-496C-A781-0953A7261CAD}" srcOrd="16" destOrd="0" presId="urn:microsoft.com/office/officeart/2005/8/layout/vList2"/>
    <dgm:cxn modelId="{943E96D6-641C-4252-B952-123815ECB10B}" type="presParOf" srcId="{FD18324C-687D-1F4C-86D3-12235CD937D4}" destId="{13785E6D-18C7-45C1-B0BD-5D7E58CDE339}" srcOrd="17" destOrd="0" presId="urn:microsoft.com/office/officeart/2005/8/layout/vList2"/>
    <dgm:cxn modelId="{37D37CA5-F269-4C78-B836-F68F37D48A13}" type="presParOf" srcId="{FD18324C-687D-1F4C-86D3-12235CD937D4}" destId="{1480E3D1-68AD-4AB4-AFA6-32971CE3D548}" srcOrd="1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C7CE8FE-D581-AF40-8217-77117EE433F7}" type="doc">
      <dgm:prSet loTypeId="urn:microsoft.com/office/officeart/2005/8/layout/vList2" loCatId="" qsTypeId="urn:microsoft.com/office/officeart/2005/8/quickstyle/simple3" qsCatId="simple" csTypeId="urn:microsoft.com/office/officeart/2005/8/colors/accent3_2" csCatId="accent3" phldr="1"/>
      <dgm:spPr/>
      <dgm:t>
        <a:bodyPr/>
        <a:lstStyle/>
        <a:p>
          <a:endParaRPr lang="en-GB"/>
        </a:p>
      </dgm:t>
    </dgm:pt>
    <dgm:pt modelId="{530E47BA-8C0F-4E47-AF9F-94325FFCA265}">
      <dgm:prSet phldrT="[Text]" custT="1"/>
      <dgm:spPr>
        <a:solidFill>
          <a:schemeClr val="accent3">
            <a:lumMod val="60000"/>
            <a:lumOff val="40000"/>
          </a:schemeClr>
        </a:solidFill>
      </dgm:spPr>
      <dgm:t>
        <a:bodyPr/>
        <a:lstStyle/>
        <a:p>
          <a:pPr rtl="0"/>
          <a:r>
            <a:rPr lang="en-GB" sz="1800" dirty="0">
              <a:solidFill>
                <a:schemeClr val="tx1"/>
              </a:solidFill>
            </a:rPr>
            <a:t>1. Sharia compliance</a:t>
          </a:r>
        </a:p>
      </dgm:t>
    </dgm:pt>
    <dgm:pt modelId="{58F2A835-BFA9-4A45-A427-727FB1ACC76F}" type="parTrans" cxnId="{D0841867-F36E-C946-9878-ADC94F0D925E}">
      <dgm:prSet/>
      <dgm:spPr/>
      <dgm:t>
        <a:bodyPr/>
        <a:lstStyle/>
        <a:p>
          <a:endParaRPr lang="en-GB" sz="1800"/>
        </a:p>
      </dgm:t>
    </dgm:pt>
    <dgm:pt modelId="{D6C75BF7-7E98-0041-A552-755FE72AE078}" type="sibTrans" cxnId="{D0841867-F36E-C946-9878-ADC94F0D925E}">
      <dgm:prSet/>
      <dgm:spPr/>
      <dgm:t>
        <a:bodyPr/>
        <a:lstStyle/>
        <a:p>
          <a:endParaRPr lang="en-GB" sz="1800"/>
        </a:p>
      </dgm:t>
    </dgm:pt>
    <dgm:pt modelId="{3BACBDF5-CF02-964F-A4E1-63C8F1B9529F}">
      <dgm:prSet phldrT="[Text]" custT="1"/>
      <dgm:spPr>
        <a:solidFill>
          <a:schemeClr val="accent2"/>
        </a:solidFill>
      </dgm:spPr>
      <dgm:t>
        <a:bodyPr/>
        <a:lstStyle/>
        <a:p>
          <a:pPr rtl="0" eaLnBrk="1" latinLnBrk="0"/>
          <a:r>
            <a:rPr lang="en-US" sz="1800" dirty="0">
              <a:solidFill>
                <a:schemeClr val="bg1"/>
              </a:solidFill>
            </a:rPr>
            <a:t>2. </a:t>
          </a:r>
          <a:r>
            <a:rPr lang="en-GB" sz="1800" dirty="0">
              <a:solidFill>
                <a:schemeClr val="bg1"/>
              </a:solidFill>
            </a:rPr>
            <a:t>Legal recognition</a:t>
          </a:r>
        </a:p>
      </dgm:t>
    </dgm:pt>
    <dgm:pt modelId="{35E85F44-8696-404E-A18B-4AEF4C64B533}" type="parTrans" cxnId="{2F3EB298-00A5-DC48-B5CE-A26FEBFA1927}">
      <dgm:prSet/>
      <dgm:spPr/>
      <dgm:t>
        <a:bodyPr/>
        <a:lstStyle/>
        <a:p>
          <a:endParaRPr lang="en-GB" sz="1800"/>
        </a:p>
      </dgm:t>
    </dgm:pt>
    <dgm:pt modelId="{8FF8EBF6-55F6-BA47-A149-78D7924411D2}" type="sibTrans" cxnId="{2F3EB298-00A5-DC48-B5CE-A26FEBFA1927}">
      <dgm:prSet/>
      <dgm:spPr/>
      <dgm:t>
        <a:bodyPr/>
        <a:lstStyle/>
        <a:p>
          <a:endParaRPr lang="en-GB" sz="1800"/>
        </a:p>
      </dgm:t>
    </dgm:pt>
    <dgm:pt modelId="{09E753C6-2BC0-2242-80B0-5133C37ABCC1}">
      <dgm:prSet phldrT="[Text]" custT="1"/>
      <dgm:spPr/>
      <dgm:t>
        <a:bodyPr/>
        <a:lstStyle/>
        <a:p>
          <a:pPr rtl="0" eaLnBrk="1" latinLnBrk="0"/>
          <a:r>
            <a:rPr lang="en-US" sz="1800" dirty="0"/>
            <a:t>3.</a:t>
          </a:r>
          <a:r>
            <a:rPr lang="en-GB" sz="1800" dirty="0"/>
            <a:t> </a:t>
          </a:r>
          <a:r>
            <a:rPr lang="en-US" sz="1800" dirty="0"/>
            <a:t>Supervision, monitoring and risk management</a:t>
          </a:r>
          <a:endParaRPr lang="en-GB" sz="1800" dirty="0"/>
        </a:p>
      </dgm:t>
    </dgm:pt>
    <dgm:pt modelId="{84292906-EC8D-2149-B997-85CE93BC94FD}" type="parTrans" cxnId="{EB015616-27D9-8848-A073-719777A97392}">
      <dgm:prSet/>
      <dgm:spPr/>
      <dgm:t>
        <a:bodyPr/>
        <a:lstStyle/>
        <a:p>
          <a:endParaRPr lang="en-GB" sz="1800"/>
        </a:p>
      </dgm:t>
    </dgm:pt>
    <dgm:pt modelId="{7395E69C-CE71-2645-8929-0818CC2A7F7A}" type="sibTrans" cxnId="{EB015616-27D9-8848-A073-719777A97392}">
      <dgm:prSet/>
      <dgm:spPr/>
      <dgm:t>
        <a:bodyPr/>
        <a:lstStyle/>
        <a:p>
          <a:endParaRPr lang="en-GB" sz="1800"/>
        </a:p>
      </dgm:t>
    </dgm:pt>
    <dgm:pt modelId="{3FD99014-94F2-844A-96EB-00EEA30C119A}">
      <dgm:prSet phldrT="[Text]" custT="1"/>
      <dgm:spPr/>
      <dgm:t>
        <a:bodyPr/>
        <a:lstStyle/>
        <a:p>
          <a:pPr rtl="0" eaLnBrk="1" latinLnBrk="0"/>
          <a:r>
            <a:rPr lang="en-US" sz="1800" dirty="0"/>
            <a:t>4.</a:t>
          </a:r>
          <a:r>
            <a:rPr lang="en-GB" sz="1800" dirty="0"/>
            <a:t> International standards compliance</a:t>
          </a:r>
        </a:p>
      </dgm:t>
    </dgm:pt>
    <dgm:pt modelId="{70E55A79-E24B-294E-A80E-E22FAE738E06}" type="parTrans" cxnId="{53FAB70F-A8C7-1946-AB6C-02E30BCD88AB}">
      <dgm:prSet/>
      <dgm:spPr/>
      <dgm:t>
        <a:bodyPr/>
        <a:lstStyle/>
        <a:p>
          <a:endParaRPr lang="en-GB" sz="1800"/>
        </a:p>
      </dgm:t>
    </dgm:pt>
    <dgm:pt modelId="{97AB26E4-6E46-BB48-AB9E-D83E178DEFE1}" type="sibTrans" cxnId="{53FAB70F-A8C7-1946-AB6C-02E30BCD88AB}">
      <dgm:prSet/>
      <dgm:spPr/>
      <dgm:t>
        <a:bodyPr/>
        <a:lstStyle/>
        <a:p>
          <a:endParaRPr lang="en-GB" sz="1800"/>
        </a:p>
      </dgm:t>
    </dgm:pt>
    <dgm:pt modelId="{6D87539E-0FEF-EE4A-BFED-121EFFD638AF}">
      <dgm:prSet phldrT="[Text]" custT="1"/>
      <dgm:spPr/>
      <dgm:t>
        <a:bodyPr/>
        <a:lstStyle/>
        <a:p>
          <a:pPr rtl="0" eaLnBrk="1" latinLnBrk="0"/>
          <a:r>
            <a:rPr lang="en-GB" sz="1800" dirty="0"/>
            <a:t>5. Training and capacity building</a:t>
          </a:r>
        </a:p>
      </dgm:t>
    </dgm:pt>
    <dgm:pt modelId="{7CE34D4E-F820-604F-9115-AF6D25A84D73}" type="parTrans" cxnId="{C44E9486-9BF8-5F4D-A2ED-2B733E12DAEC}">
      <dgm:prSet/>
      <dgm:spPr/>
      <dgm:t>
        <a:bodyPr/>
        <a:lstStyle/>
        <a:p>
          <a:endParaRPr lang="en-GB" sz="1800"/>
        </a:p>
      </dgm:t>
    </dgm:pt>
    <dgm:pt modelId="{D09995F1-47B6-C54E-AF57-B83A13704A9D}" type="sibTrans" cxnId="{C44E9486-9BF8-5F4D-A2ED-2B733E12DAEC}">
      <dgm:prSet/>
      <dgm:spPr/>
      <dgm:t>
        <a:bodyPr/>
        <a:lstStyle/>
        <a:p>
          <a:endParaRPr lang="en-GB" sz="1800"/>
        </a:p>
      </dgm:t>
    </dgm:pt>
    <dgm:pt modelId="{C21E5AAA-4D12-437D-8C1C-8C82F0FCDD62}">
      <dgm:prSet phldrT="[Text]" custT="1"/>
      <dgm:spPr/>
      <dgm:t>
        <a:bodyPr/>
        <a:lstStyle/>
        <a:p>
          <a:pPr rtl="0" eaLnBrk="1" latinLnBrk="0"/>
          <a:r>
            <a:rPr lang="en-GB" sz="1800" dirty="0"/>
            <a:t>7. Collaboration with standards-setting bodies</a:t>
          </a:r>
        </a:p>
      </dgm:t>
    </dgm:pt>
    <dgm:pt modelId="{81C56908-B442-4B2C-AFD9-5EDF1435FA0C}" type="parTrans" cxnId="{C7EFA2A9-F4F2-4775-9D64-EF66DE59547A}">
      <dgm:prSet/>
      <dgm:spPr/>
      <dgm:t>
        <a:bodyPr/>
        <a:lstStyle/>
        <a:p>
          <a:endParaRPr lang="en-GB"/>
        </a:p>
      </dgm:t>
    </dgm:pt>
    <dgm:pt modelId="{8153A0BB-DF9A-475A-AB8F-CFA2E20A3E3B}" type="sibTrans" cxnId="{C7EFA2A9-F4F2-4775-9D64-EF66DE59547A}">
      <dgm:prSet/>
      <dgm:spPr/>
      <dgm:t>
        <a:bodyPr/>
        <a:lstStyle/>
        <a:p>
          <a:endParaRPr lang="en-GB"/>
        </a:p>
      </dgm:t>
    </dgm:pt>
    <dgm:pt modelId="{FCFE8097-62BD-406F-9B8B-EFF6682D2037}">
      <dgm:prSet phldrT="[Text]" custT="1"/>
      <dgm:spPr/>
      <dgm:t>
        <a:bodyPr/>
        <a:lstStyle/>
        <a:p>
          <a:pPr rtl="0" eaLnBrk="1" latinLnBrk="0"/>
          <a:r>
            <a:rPr lang="en-GB" sz="1800" dirty="0"/>
            <a:t>8. Product innovation and development</a:t>
          </a:r>
        </a:p>
      </dgm:t>
    </dgm:pt>
    <dgm:pt modelId="{4DFAEFAC-B1A1-4A12-8A15-2EE90037FA9D}" type="parTrans" cxnId="{D8976EBB-A048-42F0-B5D2-8DBB7036D8CF}">
      <dgm:prSet/>
      <dgm:spPr/>
      <dgm:t>
        <a:bodyPr/>
        <a:lstStyle/>
        <a:p>
          <a:endParaRPr lang="en-GB"/>
        </a:p>
      </dgm:t>
    </dgm:pt>
    <dgm:pt modelId="{4A990590-843F-4DB4-98B7-DD3454EB789B}" type="sibTrans" cxnId="{D8976EBB-A048-42F0-B5D2-8DBB7036D8CF}">
      <dgm:prSet/>
      <dgm:spPr/>
      <dgm:t>
        <a:bodyPr/>
        <a:lstStyle/>
        <a:p>
          <a:endParaRPr lang="en-GB"/>
        </a:p>
      </dgm:t>
    </dgm:pt>
    <dgm:pt modelId="{982C2DED-DE9E-41FE-97C1-015CF1AA6B2C}">
      <dgm:prSet phldrT="[Text]" custT="1"/>
      <dgm:spPr/>
      <dgm:t>
        <a:bodyPr/>
        <a:lstStyle/>
        <a:p>
          <a:pPr rtl="0" eaLnBrk="1" latinLnBrk="0"/>
          <a:r>
            <a:rPr lang="en-GB" sz="1800" dirty="0"/>
            <a:t>9. Consumer protection</a:t>
          </a:r>
        </a:p>
      </dgm:t>
    </dgm:pt>
    <dgm:pt modelId="{FC6EBA5F-9F54-41BE-93E3-6C0A8029DEDC}" type="parTrans" cxnId="{3AE74EA5-0BFD-4A73-8589-1C426AD62237}">
      <dgm:prSet/>
      <dgm:spPr/>
      <dgm:t>
        <a:bodyPr/>
        <a:lstStyle/>
        <a:p>
          <a:endParaRPr lang="en-GB"/>
        </a:p>
      </dgm:t>
    </dgm:pt>
    <dgm:pt modelId="{9639A273-7525-4915-B37A-632C782A09F8}" type="sibTrans" cxnId="{3AE74EA5-0BFD-4A73-8589-1C426AD62237}">
      <dgm:prSet/>
      <dgm:spPr/>
      <dgm:t>
        <a:bodyPr/>
        <a:lstStyle/>
        <a:p>
          <a:endParaRPr lang="en-GB"/>
        </a:p>
      </dgm:t>
    </dgm:pt>
    <dgm:pt modelId="{2C03E080-3F6C-429D-AAD8-1FD11ECBA070}">
      <dgm:prSet phldrT="[Text]" custT="1"/>
      <dgm:spPr/>
      <dgm:t>
        <a:bodyPr/>
        <a:lstStyle/>
        <a:p>
          <a:pPr rtl="0" eaLnBrk="1" latinLnBrk="0"/>
          <a:r>
            <a:rPr lang="en-GB" sz="1800" dirty="0"/>
            <a:t>10. Disclosure and transparency</a:t>
          </a:r>
        </a:p>
      </dgm:t>
    </dgm:pt>
    <dgm:pt modelId="{B9444993-A824-415E-9813-74023EE47AC3}" type="parTrans" cxnId="{E2BA385A-A427-47F0-B904-D4AA2D8943FD}">
      <dgm:prSet/>
      <dgm:spPr/>
      <dgm:t>
        <a:bodyPr/>
        <a:lstStyle/>
        <a:p>
          <a:endParaRPr lang="en-GB"/>
        </a:p>
      </dgm:t>
    </dgm:pt>
    <dgm:pt modelId="{44D5387C-A639-43A6-B4B3-3B73F64ECDAD}" type="sibTrans" cxnId="{E2BA385A-A427-47F0-B904-D4AA2D8943FD}">
      <dgm:prSet/>
      <dgm:spPr/>
      <dgm:t>
        <a:bodyPr/>
        <a:lstStyle/>
        <a:p>
          <a:endParaRPr lang="en-GB"/>
        </a:p>
      </dgm:t>
    </dgm:pt>
    <dgm:pt modelId="{EB98E06F-237E-0144-9042-3CD0AFE60E59}">
      <dgm:prSet phldrT="[Text]" custT="1"/>
      <dgm:spPr/>
      <dgm:t>
        <a:bodyPr/>
        <a:lstStyle/>
        <a:p>
          <a:pPr rtl="0" eaLnBrk="1" latinLnBrk="0"/>
          <a:r>
            <a:rPr lang="en-GB" sz="1800" dirty="0"/>
            <a:t>6. Technology integration</a:t>
          </a:r>
        </a:p>
      </dgm:t>
    </dgm:pt>
    <dgm:pt modelId="{BC27574D-3DE5-214B-B8C0-FC61E10B13F7}" type="sibTrans" cxnId="{559EF418-C8ED-F449-B531-91FD2D25B142}">
      <dgm:prSet/>
      <dgm:spPr/>
      <dgm:t>
        <a:bodyPr/>
        <a:lstStyle/>
        <a:p>
          <a:endParaRPr lang="en-GB" sz="1800"/>
        </a:p>
      </dgm:t>
    </dgm:pt>
    <dgm:pt modelId="{D9D1E0B7-8B00-624D-8831-3F9F05BC4142}" type="parTrans" cxnId="{559EF418-C8ED-F449-B531-91FD2D25B142}">
      <dgm:prSet/>
      <dgm:spPr/>
      <dgm:t>
        <a:bodyPr/>
        <a:lstStyle/>
        <a:p>
          <a:endParaRPr lang="en-GB" sz="1800"/>
        </a:p>
      </dgm:t>
    </dgm:pt>
    <dgm:pt modelId="{FD18324C-687D-1F4C-86D3-12235CD937D4}" type="pres">
      <dgm:prSet presAssocID="{CC7CE8FE-D581-AF40-8217-77117EE433F7}" presName="linear" presStyleCnt="0">
        <dgm:presLayoutVars>
          <dgm:animLvl val="lvl"/>
          <dgm:resizeHandles val="exact"/>
        </dgm:presLayoutVars>
      </dgm:prSet>
      <dgm:spPr/>
    </dgm:pt>
    <dgm:pt modelId="{7AE47554-F313-3F48-87D8-FB3A3E61C006}" type="pres">
      <dgm:prSet presAssocID="{530E47BA-8C0F-4E47-AF9F-94325FFCA265}" presName="parentText" presStyleLbl="node1" presStyleIdx="0" presStyleCnt="10">
        <dgm:presLayoutVars>
          <dgm:chMax val="0"/>
          <dgm:bulletEnabled val="1"/>
        </dgm:presLayoutVars>
      </dgm:prSet>
      <dgm:spPr/>
    </dgm:pt>
    <dgm:pt modelId="{E595F9FB-B812-9E4B-AF06-7B4BCD54718A}" type="pres">
      <dgm:prSet presAssocID="{D6C75BF7-7E98-0041-A552-755FE72AE078}" presName="spacer" presStyleCnt="0"/>
      <dgm:spPr/>
    </dgm:pt>
    <dgm:pt modelId="{8E3F0634-967F-324E-B265-C7ADD7A2F240}" type="pres">
      <dgm:prSet presAssocID="{3BACBDF5-CF02-964F-A4E1-63C8F1B9529F}" presName="parentText" presStyleLbl="node1" presStyleIdx="1" presStyleCnt="10">
        <dgm:presLayoutVars>
          <dgm:chMax val="0"/>
          <dgm:bulletEnabled val="1"/>
        </dgm:presLayoutVars>
      </dgm:prSet>
      <dgm:spPr/>
    </dgm:pt>
    <dgm:pt modelId="{E0F2BB1A-31D9-B046-8C0C-DA4A4C03D1BB}" type="pres">
      <dgm:prSet presAssocID="{8FF8EBF6-55F6-BA47-A149-78D7924411D2}" presName="spacer" presStyleCnt="0"/>
      <dgm:spPr/>
    </dgm:pt>
    <dgm:pt modelId="{0015787F-264B-B24F-8D45-C2C900917635}" type="pres">
      <dgm:prSet presAssocID="{09E753C6-2BC0-2242-80B0-5133C37ABCC1}" presName="parentText" presStyleLbl="node1" presStyleIdx="2" presStyleCnt="10">
        <dgm:presLayoutVars>
          <dgm:chMax val="0"/>
          <dgm:bulletEnabled val="1"/>
        </dgm:presLayoutVars>
      </dgm:prSet>
      <dgm:spPr/>
    </dgm:pt>
    <dgm:pt modelId="{B9815939-79E6-FB4A-80C0-C7ED34970883}" type="pres">
      <dgm:prSet presAssocID="{7395E69C-CE71-2645-8929-0818CC2A7F7A}" presName="spacer" presStyleCnt="0"/>
      <dgm:spPr/>
    </dgm:pt>
    <dgm:pt modelId="{16C9DA93-B2E6-4E4E-8AC3-F85C4E5F699D}" type="pres">
      <dgm:prSet presAssocID="{3FD99014-94F2-844A-96EB-00EEA30C119A}" presName="parentText" presStyleLbl="node1" presStyleIdx="3" presStyleCnt="10">
        <dgm:presLayoutVars>
          <dgm:chMax val="0"/>
          <dgm:bulletEnabled val="1"/>
        </dgm:presLayoutVars>
      </dgm:prSet>
      <dgm:spPr/>
    </dgm:pt>
    <dgm:pt modelId="{D5E3E05D-17C8-9749-875A-3E17A569AC9F}" type="pres">
      <dgm:prSet presAssocID="{97AB26E4-6E46-BB48-AB9E-D83E178DEFE1}" presName="spacer" presStyleCnt="0"/>
      <dgm:spPr/>
    </dgm:pt>
    <dgm:pt modelId="{597F6C01-0713-8244-B7B0-2F04F1EF7107}" type="pres">
      <dgm:prSet presAssocID="{6D87539E-0FEF-EE4A-BFED-121EFFD638AF}" presName="parentText" presStyleLbl="node1" presStyleIdx="4" presStyleCnt="10">
        <dgm:presLayoutVars>
          <dgm:chMax val="0"/>
          <dgm:bulletEnabled val="1"/>
        </dgm:presLayoutVars>
      </dgm:prSet>
      <dgm:spPr/>
    </dgm:pt>
    <dgm:pt modelId="{AD7EE6FA-22BE-784A-8DAA-B472AFCBF7FE}" type="pres">
      <dgm:prSet presAssocID="{D09995F1-47B6-C54E-AF57-B83A13704A9D}" presName="spacer" presStyleCnt="0"/>
      <dgm:spPr/>
    </dgm:pt>
    <dgm:pt modelId="{0D90A93C-D95A-5C4B-9D6B-E8C58E723A1A}" type="pres">
      <dgm:prSet presAssocID="{EB98E06F-237E-0144-9042-3CD0AFE60E59}" presName="parentText" presStyleLbl="node1" presStyleIdx="5" presStyleCnt="10">
        <dgm:presLayoutVars>
          <dgm:chMax val="0"/>
          <dgm:bulletEnabled val="1"/>
        </dgm:presLayoutVars>
      </dgm:prSet>
      <dgm:spPr/>
    </dgm:pt>
    <dgm:pt modelId="{1B0CFE4E-59D9-41FB-B0D8-AC0D3DEC468A}" type="pres">
      <dgm:prSet presAssocID="{BC27574D-3DE5-214B-B8C0-FC61E10B13F7}" presName="spacer" presStyleCnt="0"/>
      <dgm:spPr/>
    </dgm:pt>
    <dgm:pt modelId="{01A9C92F-E526-4BE5-8D26-B6C76D2286D3}" type="pres">
      <dgm:prSet presAssocID="{C21E5AAA-4D12-437D-8C1C-8C82F0FCDD62}" presName="parentText" presStyleLbl="node1" presStyleIdx="6" presStyleCnt="10">
        <dgm:presLayoutVars>
          <dgm:chMax val="0"/>
          <dgm:bulletEnabled val="1"/>
        </dgm:presLayoutVars>
      </dgm:prSet>
      <dgm:spPr/>
    </dgm:pt>
    <dgm:pt modelId="{8BBD5D7E-6419-465D-B51A-7F545E91A59A}" type="pres">
      <dgm:prSet presAssocID="{8153A0BB-DF9A-475A-AB8F-CFA2E20A3E3B}" presName="spacer" presStyleCnt="0"/>
      <dgm:spPr/>
    </dgm:pt>
    <dgm:pt modelId="{9765731D-0D27-43D2-BB0A-6C0E642E7EF2}" type="pres">
      <dgm:prSet presAssocID="{FCFE8097-62BD-406F-9B8B-EFF6682D2037}" presName="parentText" presStyleLbl="node1" presStyleIdx="7" presStyleCnt="10">
        <dgm:presLayoutVars>
          <dgm:chMax val="0"/>
          <dgm:bulletEnabled val="1"/>
        </dgm:presLayoutVars>
      </dgm:prSet>
      <dgm:spPr/>
    </dgm:pt>
    <dgm:pt modelId="{994CF60C-9CCB-48FF-9BFA-CE14AFF6BC17}" type="pres">
      <dgm:prSet presAssocID="{4A990590-843F-4DB4-98B7-DD3454EB789B}" presName="spacer" presStyleCnt="0"/>
      <dgm:spPr/>
    </dgm:pt>
    <dgm:pt modelId="{B5343B0E-DDC3-496C-A781-0953A7261CAD}" type="pres">
      <dgm:prSet presAssocID="{982C2DED-DE9E-41FE-97C1-015CF1AA6B2C}" presName="parentText" presStyleLbl="node1" presStyleIdx="8" presStyleCnt="10">
        <dgm:presLayoutVars>
          <dgm:chMax val="0"/>
          <dgm:bulletEnabled val="1"/>
        </dgm:presLayoutVars>
      </dgm:prSet>
      <dgm:spPr/>
    </dgm:pt>
    <dgm:pt modelId="{13785E6D-18C7-45C1-B0BD-5D7E58CDE339}" type="pres">
      <dgm:prSet presAssocID="{9639A273-7525-4915-B37A-632C782A09F8}" presName="spacer" presStyleCnt="0"/>
      <dgm:spPr/>
    </dgm:pt>
    <dgm:pt modelId="{1480E3D1-68AD-4AB4-AFA6-32971CE3D548}" type="pres">
      <dgm:prSet presAssocID="{2C03E080-3F6C-429D-AAD8-1FD11ECBA070}" presName="parentText" presStyleLbl="node1" presStyleIdx="9" presStyleCnt="10">
        <dgm:presLayoutVars>
          <dgm:chMax val="0"/>
          <dgm:bulletEnabled val="1"/>
        </dgm:presLayoutVars>
      </dgm:prSet>
      <dgm:spPr/>
    </dgm:pt>
  </dgm:ptLst>
  <dgm:cxnLst>
    <dgm:cxn modelId="{53FAB70F-A8C7-1946-AB6C-02E30BCD88AB}" srcId="{CC7CE8FE-D581-AF40-8217-77117EE433F7}" destId="{3FD99014-94F2-844A-96EB-00EEA30C119A}" srcOrd="3" destOrd="0" parTransId="{70E55A79-E24B-294E-A80E-E22FAE738E06}" sibTransId="{97AB26E4-6E46-BB48-AB9E-D83E178DEFE1}"/>
    <dgm:cxn modelId="{EB015616-27D9-8848-A073-719777A97392}" srcId="{CC7CE8FE-D581-AF40-8217-77117EE433F7}" destId="{09E753C6-2BC0-2242-80B0-5133C37ABCC1}" srcOrd="2" destOrd="0" parTransId="{84292906-EC8D-2149-B997-85CE93BC94FD}" sibTransId="{7395E69C-CE71-2645-8929-0818CC2A7F7A}"/>
    <dgm:cxn modelId="{559EF418-C8ED-F449-B531-91FD2D25B142}" srcId="{CC7CE8FE-D581-AF40-8217-77117EE433F7}" destId="{EB98E06F-237E-0144-9042-3CD0AFE60E59}" srcOrd="5" destOrd="0" parTransId="{D9D1E0B7-8B00-624D-8831-3F9F05BC4142}" sibTransId="{BC27574D-3DE5-214B-B8C0-FC61E10B13F7}"/>
    <dgm:cxn modelId="{5775F129-D9C2-48F9-B4B2-B74BA2F25C66}" type="presOf" srcId="{2C03E080-3F6C-429D-AAD8-1FD11ECBA070}" destId="{1480E3D1-68AD-4AB4-AFA6-32971CE3D548}" srcOrd="0" destOrd="0" presId="urn:microsoft.com/office/officeart/2005/8/layout/vList2"/>
    <dgm:cxn modelId="{E8CF6C2F-D939-CC4C-96CD-850DA403EA74}" type="presOf" srcId="{530E47BA-8C0F-4E47-AF9F-94325FFCA265}" destId="{7AE47554-F313-3F48-87D8-FB3A3E61C006}" srcOrd="0" destOrd="0" presId="urn:microsoft.com/office/officeart/2005/8/layout/vList2"/>
    <dgm:cxn modelId="{313F185C-FFDE-4354-B3E6-CB4331A794D5}" type="presOf" srcId="{FCFE8097-62BD-406F-9B8B-EFF6682D2037}" destId="{9765731D-0D27-43D2-BB0A-6C0E642E7EF2}" srcOrd="0" destOrd="0" presId="urn:microsoft.com/office/officeart/2005/8/layout/vList2"/>
    <dgm:cxn modelId="{78742D5D-5E5C-7B42-A0E3-CB32C425F554}" type="presOf" srcId="{EB98E06F-237E-0144-9042-3CD0AFE60E59}" destId="{0D90A93C-D95A-5C4B-9D6B-E8C58E723A1A}" srcOrd="0" destOrd="0" presId="urn:microsoft.com/office/officeart/2005/8/layout/vList2"/>
    <dgm:cxn modelId="{04B22462-9291-7C47-B57C-CAEC03C81F55}" type="presOf" srcId="{3BACBDF5-CF02-964F-A4E1-63C8F1B9529F}" destId="{8E3F0634-967F-324E-B265-C7ADD7A2F240}" srcOrd="0" destOrd="0" presId="urn:microsoft.com/office/officeart/2005/8/layout/vList2"/>
    <dgm:cxn modelId="{D0841867-F36E-C946-9878-ADC94F0D925E}" srcId="{CC7CE8FE-D581-AF40-8217-77117EE433F7}" destId="{530E47BA-8C0F-4E47-AF9F-94325FFCA265}" srcOrd="0" destOrd="0" parTransId="{58F2A835-BFA9-4A45-A427-727FB1ACC76F}" sibTransId="{D6C75BF7-7E98-0041-A552-755FE72AE078}"/>
    <dgm:cxn modelId="{C6A7A971-2A22-3A4B-B08F-8DB6B1A646AD}" type="presOf" srcId="{3FD99014-94F2-844A-96EB-00EEA30C119A}" destId="{16C9DA93-B2E6-4E4E-8AC3-F85C4E5F699D}" srcOrd="0" destOrd="0" presId="urn:microsoft.com/office/officeart/2005/8/layout/vList2"/>
    <dgm:cxn modelId="{E2BA385A-A427-47F0-B904-D4AA2D8943FD}" srcId="{CC7CE8FE-D581-AF40-8217-77117EE433F7}" destId="{2C03E080-3F6C-429D-AAD8-1FD11ECBA070}" srcOrd="9" destOrd="0" parTransId="{B9444993-A824-415E-9813-74023EE47AC3}" sibTransId="{44D5387C-A639-43A6-B4B3-3B73F64ECDAD}"/>
    <dgm:cxn modelId="{C44E9486-9BF8-5F4D-A2ED-2B733E12DAEC}" srcId="{CC7CE8FE-D581-AF40-8217-77117EE433F7}" destId="{6D87539E-0FEF-EE4A-BFED-121EFFD638AF}" srcOrd="4" destOrd="0" parTransId="{7CE34D4E-F820-604F-9115-AF6D25A84D73}" sibTransId="{D09995F1-47B6-C54E-AF57-B83A13704A9D}"/>
    <dgm:cxn modelId="{2F3EB298-00A5-DC48-B5CE-A26FEBFA1927}" srcId="{CC7CE8FE-D581-AF40-8217-77117EE433F7}" destId="{3BACBDF5-CF02-964F-A4E1-63C8F1B9529F}" srcOrd="1" destOrd="0" parTransId="{35E85F44-8696-404E-A18B-4AEF4C64B533}" sibTransId="{8FF8EBF6-55F6-BA47-A149-78D7924411D2}"/>
    <dgm:cxn modelId="{3AE74EA5-0BFD-4A73-8589-1C426AD62237}" srcId="{CC7CE8FE-D581-AF40-8217-77117EE433F7}" destId="{982C2DED-DE9E-41FE-97C1-015CF1AA6B2C}" srcOrd="8" destOrd="0" parTransId="{FC6EBA5F-9F54-41BE-93E3-6C0A8029DEDC}" sibTransId="{9639A273-7525-4915-B37A-632C782A09F8}"/>
    <dgm:cxn modelId="{C7EFA2A9-F4F2-4775-9D64-EF66DE59547A}" srcId="{CC7CE8FE-D581-AF40-8217-77117EE433F7}" destId="{C21E5AAA-4D12-437D-8C1C-8C82F0FCDD62}" srcOrd="6" destOrd="0" parTransId="{81C56908-B442-4B2C-AFD9-5EDF1435FA0C}" sibTransId="{8153A0BB-DF9A-475A-AB8F-CFA2E20A3E3B}"/>
    <dgm:cxn modelId="{17C614B6-0306-8A43-9A1F-D4D42A52F64B}" type="presOf" srcId="{09E753C6-2BC0-2242-80B0-5133C37ABCC1}" destId="{0015787F-264B-B24F-8D45-C2C900917635}" srcOrd="0" destOrd="0" presId="urn:microsoft.com/office/officeart/2005/8/layout/vList2"/>
    <dgm:cxn modelId="{3BB86CB6-76D7-9A4F-99D3-72BED3BDCA64}" type="presOf" srcId="{CC7CE8FE-D581-AF40-8217-77117EE433F7}" destId="{FD18324C-687D-1F4C-86D3-12235CD937D4}" srcOrd="0" destOrd="0" presId="urn:microsoft.com/office/officeart/2005/8/layout/vList2"/>
    <dgm:cxn modelId="{D8976EBB-A048-42F0-B5D2-8DBB7036D8CF}" srcId="{CC7CE8FE-D581-AF40-8217-77117EE433F7}" destId="{FCFE8097-62BD-406F-9B8B-EFF6682D2037}" srcOrd="7" destOrd="0" parTransId="{4DFAEFAC-B1A1-4A12-8A15-2EE90037FA9D}" sibTransId="{4A990590-843F-4DB4-98B7-DD3454EB789B}"/>
    <dgm:cxn modelId="{1968E3BF-D3BB-C747-8BE1-AD52E7C08AFB}" type="presOf" srcId="{6D87539E-0FEF-EE4A-BFED-121EFFD638AF}" destId="{597F6C01-0713-8244-B7B0-2F04F1EF7107}" srcOrd="0" destOrd="0" presId="urn:microsoft.com/office/officeart/2005/8/layout/vList2"/>
    <dgm:cxn modelId="{7CE09CC4-701F-4C34-9980-33E8F18A965E}" type="presOf" srcId="{982C2DED-DE9E-41FE-97C1-015CF1AA6B2C}" destId="{B5343B0E-DDC3-496C-A781-0953A7261CAD}" srcOrd="0" destOrd="0" presId="urn:microsoft.com/office/officeart/2005/8/layout/vList2"/>
    <dgm:cxn modelId="{FCE5EAF1-BB15-405F-8A6B-69272339C2AA}" type="presOf" srcId="{C21E5AAA-4D12-437D-8C1C-8C82F0FCDD62}" destId="{01A9C92F-E526-4BE5-8D26-B6C76D2286D3}" srcOrd="0" destOrd="0" presId="urn:microsoft.com/office/officeart/2005/8/layout/vList2"/>
    <dgm:cxn modelId="{8F978CD3-AC99-934C-8B96-80CD0427030B}" type="presParOf" srcId="{FD18324C-687D-1F4C-86D3-12235CD937D4}" destId="{7AE47554-F313-3F48-87D8-FB3A3E61C006}" srcOrd="0" destOrd="0" presId="urn:microsoft.com/office/officeart/2005/8/layout/vList2"/>
    <dgm:cxn modelId="{F3F4195B-2368-2041-851E-FF3BE652CA2E}" type="presParOf" srcId="{FD18324C-687D-1F4C-86D3-12235CD937D4}" destId="{E595F9FB-B812-9E4B-AF06-7B4BCD54718A}" srcOrd="1" destOrd="0" presId="urn:microsoft.com/office/officeart/2005/8/layout/vList2"/>
    <dgm:cxn modelId="{2F47217E-6A83-844F-9D5F-66C4A5034E31}" type="presParOf" srcId="{FD18324C-687D-1F4C-86D3-12235CD937D4}" destId="{8E3F0634-967F-324E-B265-C7ADD7A2F240}" srcOrd="2" destOrd="0" presId="urn:microsoft.com/office/officeart/2005/8/layout/vList2"/>
    <dgm:cxn modelId="{AACC0C92-7EB1-AA48-8552-CDA0E9B9908B}" type="presParOf" srcId="{FD18324C-687D-1F4C-86D3-12235CD937D4}" destId="{E0F2BB1A-31D9-B046-8C0C-DA4A4C03D1BB}" srcOrd="3" destOrd="0" presId="urn:microsoft.com/office/officeart/2005/8/layout/vList2"/>
    <dgm:cxn modelId="{2940CC42-A56E-6E43-83B1-F822A933A7C2}" type="presParOf" srcId="{FD18324C-687D-1F4C-86D3-12235CD937D4}" destId="{0015787F-264B-B24F-8D45-C2C900917635}" srcOrd="4" destOrd="0" presId="urn:microsoft.com/office/officeart/2005/8/layout/vList2"/>
    <dgm:cxn modelId="{5E7135E8-1F94-5243-B0C6-493991DF0BC3}" type="presParOf" srcId="{FD18324C-687D-1F4C-86D3-12235CD937D4}" destId="{B9815939-79E6-FB4A-80C0-C7ED34970883}" srcOrd="5" destOrd="0" presId="urn:microsoft.com/office/officeart/2005/8/layout/vList2"/>
    <dgm:cxn modelId="{05F9E009-ECB7-814A-BAAC-4263E618739A}" type="presParOf" srcId="{FD18324C-687D-1F4C-86D3-12235CD937D4}" destId="{16C9DA93-B2E6-4E4E-8AC3-F85C4E5F699D}" srcOrd="6" destOrd="0" presId="urn:microsoft.com/office/officeart/2005/8/layout/vList2"/>
    <dgm:cxn modelId="{465F205B-4193-4E4F-9447-46357D80375F}" type="presParOf" srcId="{FD18324C-687D-1F4C-86D3-12235CD937D4}" destId="{D5E3E05D-17C8-9749-875A-3E17A569AC9F}" srcOrd="7" destOrd="0" presId="urn:microsoft.com/office/officeart/2005/8/layout/vList2"/>
    <dgm:cxn modelId="{87992FEB-9252-A041-8A6E-1F28F99E487B}" type="presParOf" srcId="{FD18324C-687D-1F4C-86D3-12235CD937D4}" destId="{597F6C01-0713-8244-B7B0-2F04F1EF7107}" srcOrd="8" destOrd="0" presId="urn:microsoft.com/office/officeart/2005/8/layout/vList2"/>
    <dgm:cxn modelId="{07C6D97E-4EBF-9141-8F3E-6A422135BD70}" type="presParOf" srcId="{FD18324C-687D-1F4C-86D3-12235CD937D4}" destId="{AD7EE6FA-22BE-784A-8DAA-B472AFCBF7FE}" srcOrd="9" destOrd="0" presId="urn:microsoft.com/office/officeart/2005/8/layout/vList2"/>
    <dgm:cxn modelId="{2D1D74A4-2DE4-2848-B31D-DAB671154394}" type="presParOf" srcId="{FD18324C-687D-1F4C-86D3-12235CD937D4}" destId="{0D90A93C-D95A-5C4B-9D6B-E8C58E723A1A}" srcOrd="10" destOrd="0" presId="urn:microsoft.com/office/officeart/2005/8/layout/vList2"/>
    <dgm:cxn modelId="{7B18452E-1B2B-44B5-8073-2688046F30AB}" type="presParOf" srcId="{FD18324C-687D-1F4C-86D3-12235CD937D4}" destId="{1B0CFE4E-59D9-41FB-B0D8-AC0D3DEC468A}" srcOrd="11" destOrd="0" presId="urn:microsoft.com/office/officeart/2005/8/layout/vList2"/>
    <dgm:cxn modelId="{711637CC-A204-430C-835C-BB573CFA40B5}" type="presParOf" srcId="{FD18324C-687D-1F4C-86D3-12235CD937D4}" destId="{01A9C92F-E526-4BE5-8D26-B6C76D2286D3}" srcOrd="12" destOrd="0" presId="urn:microsoft.com/office/officeart/2005/8/layout/vList2"/>
    <dgm:cxn modelId="{90C511AB-26D1-4503-B897-AD2D9E7E0347}" type="presParOf" srcId="{FD18324C-687D-1F4C-86D3-12235CD937D4}" destId="{8BBD5D7E-6419-465D-B51A-7F545E91A59A}" srcOrd="13" destOrd="0" presId="urn:microsoft.com/office/officeart/2005/8/layout/vList2"/>
    <dgm:cxn modelId="{13C84086-6BEB-46C7-A539-D517CA4E7E87}" type="presParOf" srcId="{FD18324C-687D-1F4C-86D3-12235CD937D4}" destId="{9765731D-0D27-43D2-BB0A-6C0E642E7EF2}" srcOrd="14" destOrd="0" presId="urn:microsoft.com/office/officeart/2005/8/layout/vList2"/>
    <dgm:cxn modelId="{6FCE874D-EF71-49DE-85D6-B51BC6A88F5D}" type="presParOf" srcId="{FD18324C-687D-1F4C-86D3-12235CD937D4}" destId="{994CF60C-9CCB-48FF-9BFA-CE14AFF6BC17}" srcOrd="15" destOrd="0" presId="urn:microsoft.com/office/officeart/2005/8/layout/vList2"/>
    <dgm:cxn modelId="{F2A2D9C5-7FA0-42C1-85C5-E9D7395514E9}" type="presParOf" srcId="{FD18324C-687D-1F4C-86D3-12235CD937D4}" destId="{B5343B0E-DDC3-496C-A781-0953A7261CAD}" srcOrd="16" destOrd="0" presId="urn:microsoft.com/office/officeart/2005/8/layout/vList2"/>
    <dgm:cxn modelId="{943E96D6-641C-4252-B952-123815ECB10B}" type="presParOf" srcId="{FD18324C-687D-1F4C-86D3-12235CD937D4}" destId="{13785E6D-18C7-45C1-B0BD-5D7E58CDE339}" srcOrd="17" destOrd="0" presId="urn:microsoft.com/office/officeart/2005/8/layout/vList2"/>
    <dgm:cxn modelId="{37D37CA5-F269-4C78-B836-F68F37D48A13}" type="presParOf" srcId="{FD18324C-687D-1F4C-86D3-12235CD937D4}" destId="{1480E3D1-68AD-4AB4-AFA6-32971CE3D548}" srcOrd="1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C7CE8FE-D581-AF40-8217-77117EE433F7}" type="doc">
      <dgm:prSet loTypeId="urn:microsoft.com/office/officeart/2005/8/layout/vList2" loCatId="" qsTypeId="urn:microsoft.com/office/officeart/2005/8/quickstyle/simple3" qsCatId="simple" csTypeId="urn:microsoft.com/office/officeart/2005/8/colors/accent3_2" csCatId="accent3" phldr="1"/>
      <dgm:spPr/>
      <dgm:t>
        <a:bodyPr/>
        <a:lstStyle/>
        <a:p>
          <a:endParaRPr lang="en-GB"/>
        </a:p>
      </dgm:t>
    </dgm:pt>
    <dgm:pt modelId="{530E47BA-8C0F-4E47-AF9F-94325FFCA265}">
      <dgm:prSet phldrT="[Text]" custT="1"/>
      <dgm:spPr>
        <a:solidFill>
          <a:schemeClr val="accent3">
            <a:lumMod val="60000"/>
            <a:lumOff val="40000"/>
          </a:schemeClr>
        </a:solidFill>
      </dgm:spPr>
      <dgm:t>
        <a:bodyPr/>
        <a:lstStyle/>
        <a:p>
          <a:pPr rtl="0"/>
          <a:r>
            <a:rPr lang="en-GB" sz="1800" dirty="0">
              <a:solidFill>
                <a:schemeClr val="tx1"/>
              </a:solidFill>
            </a:rPr>
            <a:t>1. Sharia compliance</a:t>
          </a:r>
        </a:p>
      </dgm:t>
    </dgm:pt>
    <dgm:pt modelId="{58F2A835-BFA9-4A45-A427-727FB1ACC76F}" type="parTrans" cxnId="{D0841867-F36E-C946-9878-ADC94F0D925E}">
      <dgm:prSet/>
      <dgm:spPr/>
      <dgm:t>
        <a:bodyPr/>
        <a:lstStyle/>
        <a:p>
          <a:endParaRPr lang="en-GB" sz="1800"/>
        </a:p>
      </dgm:t>
    </dgm:pt>
    <dgm:pt modelId="{D6C75BF7-7E98-0041-A552-755FE72AE078}" type="sibTrans" cxnId="{D0841867-F36E-C946-9878-ADC94F0D925E}">
      <dgm:prSet/>
      <dgm:spPr/>
      <dgm:t>
        <a:bodyPr/>
        <a:lstStyle/>
        <a:p>
          <a:endParaRPr lang="en-GB" sz="1800"/>
        </a:p>
      </dgm:t>
    </dgm:pt>
    <dgm:pt modelId="{3BACBDF5-CF02-964F-A4E1-63C8F1B9529F}">
      <dgm:prSet phldrT="[Text]" custT="1"/>
      <dgm:spPr/>
      <dgm:t>
        <a:bodyPr/>
        <a:lstStyle/>
        <a:p>
          <a:pPr rtl="0" eaLnBrk="1" latinLnBrk="0"/>
          <a:r>
            <a:rPr lang="en-US" sz="1800" dirty="0"/>
            <a:t>2. </a:t>
          </a:r>
          <a:r>
            <a:rPr lang="en-GB" sz="1800" dirty="0"/>
            <a:t>Legal recognition</a:t>
          </a:r>
        </a:p>
      </dgm:t>
    </dgm:pt>
    <dgm:pt modelId="{35E85F44-8696-404E-A18B-4AEF4C64B533}" type="parTrans" cxnId="{2F3EB298-00A5-DC48-B5CE-A26FEBFA1927}">
      <dgm:prSet/>
      <dgm:spPr/>
      <dgm:t>
        <a:bodyPr/>
        <a:lstStyle/>
        <a:p>
          <a:endParaRPr lang="en-GB" sz="1800"/>
        </a:p>
      </dgm:t>
    </dgm:pt>
    <dgm:pt modelId="{8FF8EBF6-55F6-BA47-A149-78D7924411D2}" type="sibTrans" cxnId="{2F3EB298-00A5-DC48-B5CE-A26FEBFA1927}">
      <dgm:prSet/>
      <dgm:spPr/>
      <dgm:t>
        <a:bodyPr/>
        <a:lstStyle/>
        <a:p>
          <a:endParaRPr lang="en-GB" sz="1800"/>
        </a:p>
      </dgm:t>
    </dgm:pt>
    <dgm:pt modelId="{09E753C6-2BC0-2242-80B0-5133C37ABCC1}">
      <dgm:prSet phldrT="[Text]" custT="1"/>
      <dgm:spPr>
        <a:solidFill>
          <a:schemeClr val="accent2"/>
        </a:solidFill>
      </dgm:spPr>
      <dgm:t>
        <a:bodyPr/>
        <a:lstStyle/>
        <a:p>
          <a:pPr rtl="0" eaLnBrk="1" latinLnBrk="0"/>
          <a:r>
            <a:rPr lang="en-US" sz="1800" dirty="0">
              <a:solidFill>
                <a:schemeClr val="bg1"/>
              </a:solidFill>
            </a:rPr>
            <a:t>3.</a:t>
          </a:r>
          <a:r>
            <a:rPr lang="en-GB" sz="1800" dirty="0">
              <a:solidFill>
                <a:schemeClr val="bg1"/>
              </a:solidFill>
            </a:rPr>
            <a:t> </a:t>
          </a:r>
          <a:r>
            <a:rPr lang="en-US" sz="1800" dirty="0">
              <a:solidFill>
                <a:schemeClr val="bg1"/>
              </a:solidFill>
            </a:rPr>
            <a:t>Supervision, monitoring and risk management</a:t>
          </a:r>
          <a:endParaRPr lang="en-GB" sz="1800" dirty="0">
            <a:solidFill>
              <a:schemeClr val="bg1"/>
            </a:solidFill>
          </a:endParaRPr>
        </a:p>
      </dgm:t>
    </dgm:pt>
    <dgm:pt modelId="{84292906-EC8D-2149-B997-85CE93BC94FD}" type="parTrans" cxnId="{EB015616-27D9-8848-A073-719777A97392}">
      <dgm:prSet/>
      <dgm:spPr/>
      <dgm:t>
        <a:bodyPr/>
        <a:lstStyle/>
        <a:p>
          <a:endParaRPr lang="en-GB" sz="1800"/>
        </a:p>
      </dgm:t>
    </dgm:pt>
    <dgm:pt modelId="{7395E69C-CE71-2645-8929-0818CC2A7F7A}" type="sibTrans" cxnId="{EB015616-27D9-8848-A073-719777A97392}">
      <dgm:prSet/>
      <dgm:spPr/>
      <dgm:t>
        <a:bodyPr/>
        <a:lstStyle/>
        <a:p>
          <a:endParaRPr lang="en-GB" sz="1800"/>
        </a:p>
      </dgm:t>
    </dgm:pt>
    <dgm:pt modelId="{3FD99014-94F2-844A-96EB-00EEA30C119A}">
      <dgm:prSet phldrT="[Text]" custT="1"/>
      <dgm:spPr/>
      <dgm:t>
        <a:bodyPr/>
        <a:lstStyle/>
        <a:p>
          <a:pPr rtl="0" eaLnBrk="1" latinLnBrk="0"/>
          <a:r>
            <a:rPr lang="en-US" sz="1800" dirty="0"/>
            <a:t>4.</a:t>
          </a:r>
          <a:r>
            <a:rPr lang="en-GB" sz="1800" dirty="0"/>
            <a:t> International standards compliance</a:t>
          </a:r>
        </a:p>
      </dgm:t>
    </dgm:pt>
    <dgm:pt modelId="{70E55A79-E24B-294E-A80E-E22FAE738E06}" type="parTrans" cxnId="{53FAB70F-A8C7-1946-AB6C-02E30BCD88AB}">
      <dgm:prSet/>
      <dgm:spPr/>
      <dgm:t>
        <a:bodyPr/>
        <a:lstStyle/>
        <a:p>
          <a:endParaRPr lang="en-GB" sz="1800"/>
        </a:p>
      </dgm:t>
    </dgm:pt>
    <dgm:pt modelId="{97AB26E4-6E46-BB48-AB9E-D83E178DEFE1}" type="sibTrans" cxnId="{53FAB70F-A8C7-1946-AB6C-02E30BCD88AB}">
      <dgm:prSet/>
      <dgm:spPr/>
      <dgm:t>
        <a:bodyPr/>
        <a:lstStyle/>
        <a:p>
          <a:endParaRPr lang="en-GB" sz="1800"/>
        </a:p>
      </dgm:t>
    </dgm:pt>
    <dgm:pt modelId="{6D87539E-0FEF-EE4A-BFED-121EFFD638AF}">
      <dgm:prSet phldrT="[Text]" custT="1"/>
      <dgm:spPr/>
      <dgm:t>
        <a:bodyPr/>
        <a:lstStyle/>
        <a:p>
          <a:pPr rtl="0" eaLnBrk="1" latinLnBrk="0"/>
          <a:r>
            <a:rPr lang="en-GB" sz="1800" dirty="0"/>
            <a:t>5. Training and capacity building</a:t>
          </a:r>
        </a:p>
      </dgm:t>
    </dgm:pt>
    <dgm:pt modelId="{7CE34D4E-F820-604F-9115-AF6D25A84D73}" type="parTrans" cxnId="{C44E9486-9BF8-5F4D-A2ED-2B733E12DAEC}">
      <dgm:prSet/>
      <dgm:spPr/>
      <dgm:t>
        <a:bodyPr/>
        <a:lstStyle/>
        <a:p>
          <a:endParaRPr lang="en-GB" sz="1800"/>
        </a:p>
      </dgm:t>
    </dgm:pt>
    <dgm:pt modelId="{D09995F1-47B6-C54E-AF57-B83A13704A9D}" type="sibTrans" cxnId="{C44E9486-9BF8-5F4D-A2ED-2B733E12DAEC}">
      <dgm:prSet/>
      <dgm:spPr/>
      <dgm:t>
        <a:bodyPr/>
        <a:lstStyle/>
        <a:p>
          <a:endParaRPr lang="en-GB" sz="1800"/>
        </a:p>
      </dgm:t>
    </dgm:pt>
    <dgm:pt modelId="{C21E5AAA-4D12-437D-8C1C-8C82F0FCDD62}">
      <dgm:prSet phldrT="[Text]" custT="1"/>
      <dgm:spPr/>
      <dgm:t>
        <a:bodyPr/>
        <a:lstStyle/>
        <a:p>
          <a:pPr rtl="0" eaLnBrk="1" latinLnBrk="0"/>
          <a:r>
            <a:rPr lang="en-GB" sz="1800" dirty="0"/>
            <a:t>7. Collaboration with standards-setting bodies</a:t>
          </a:r>
        </a:p>
      </dgm:t>
    </dgm:pt>
    <dgm:pt modelId="{81C56908-B442-4B2C-AFD9-5EDF1435FA0C}" type="parTrans" cxnId="{C7EFA2A9-F4F2-4775-9D64-EF66DE59547A}">
      <dgm:prSet/>
      <dgm:spPr/>
      <dgm:t>
        <a:bodyPr/>
        <a:lstStyle/>
        <a:p>
          <a:endParaRPr lang="en-GB"/>
        </a:p>
      </dgm:t>
    </dgm:pt>
    <dgm:pt modelId="{8153A0BB-DF9A-475A-AB8F-CFA2E20A3E3B}" type="sibTrans" cxnId="{C7EFA2A9-F4F2-4775-9D64-EF66DE59547A}">
      <dgm:prSet/>
      <dgm:spPr/>
      <dgm:t>
        <a:bodyPr/>
        <a:lstStyle/>
        <a:p>
          <a:endParaRPr lang="en-GB"/>
        </a:p>
      </dgm:t>
    </dgm:pt>
    <dgm:pt modelId="{FCFE8097-62BD-406F-9B8B-EFF6682D2037}">
      <dgm:prSet phldrT="[Text]" custT="1"/>
      <dgm:spPr/>
      <dgm:t>
        <a:bodyPr/>
        <a:lstStyle/>
        <a:p>
          <a:pPr rtl="0" eaLnBrk="1" latinLnBrk="0"/>
          <a:r>
            <a:rPr lang="en-GB" sz="1800" dirty="0"/>
            <a:t>8. Product innovation and development</a:t>
          </a:r>
        </a:p>
      </dgm:t>
    </dgm:pt>
    <dgm:pt modelId="{4DFAEFAC-B1A1-4A12-8A15-2EE90037FA9D}" type="parTrans" cxnId="{D8976EBB-A048-42F0-B5D2-8DBB7036D8CF}">
      <dgm:prSet/>
      <dgm:spPr/>
      <dgm:t>
        <a:bodyPr/>
        <a:lstStyle/>
        <a:p>
          <a:endParaRPr lang="en-GB"/>
        </a:p>
      </dgm:t>
    </dgm:pt>
    <dgm:pt modelId="{4A990590-843F-4DB4-98B7-DD3454EB789B}" type="sibTrans" cxnId="{D8976EBB-A048-42F0-B5D2-8DBB7036D8CF}">
      <dgm:prSet/>
      <dgm:spPr/>
      <dgm:t>
        <a:bodyPr/>
        <a:lstStyle/>
        <a:p>
          <a:endParaRPr lang="en-GB"/>
        </a:p>
      </dgm:t>
    </dgm:pt>
    <dgm:pt modelId="{982C2DED-DE9E-41FE-97C1-015CF1AA6B2C}">
      <dgm:prSet phldrT="[Text]" custT="1"/>
      <dgm:spPr/>
      <dgm:t>
        <a:bodyPr/>
        <a:lstStyle/>
        <a:p>
          <a:pPr rtl="0" eaLnBrk="1" latinLnBrk="0"/>
          <a:r>
            <a:rPr lang="en-GB" sz="1800" dirty="0"/>
            <a:t>9. Consumer protection</a:t>
          </a:r>
        </a:p>
      </dgm:t>
    </dgm:pt>
    <dgm:pt modelId="{FC6EBA5F-9F54-41BE-93E3-6C0A8029DEDC}" type="parTrans" cxnId="{3AE74EA5-0BFD-4A73-8589-1C426AD62237}">
      <dgm:prSet/>
      <dgm:spPr/>
      <dgm:t>
        <a:bodyPr/>
        <a:lstStyle/>
        <a:p>
          <a:endParaRPr lang="en-GB"/>
        </a:p>
      </dgm:t>
    </dgm:pt>
    <dgm:pt modelId="{9639A273-7525-4915-B37A-632C782A09F8}" type="sibTrans" cxnId="{3AE74EA5-0BFD-4A73-8589-1C426AD62237}">
      <dgm:prSet/>
      <dgm:spPr/>
      <dgm:t>
        <a:bodyPr/>
        <a:lstStyle/>
        <a:p>
          <a:endParaRPr lang="en-GB"/>
        </a:p>
      </dgm:t>
    </dgm:pt>
    <dgm:pt modelId="{2C03E080-3F6C-429D-AAD8-1FD11ECBA070}">
      <dgm:prSet phldrT="[Text]" custT="1"/>
      <dgm:spPr/>
      <dgm:t>
        <a:bodyPr/>
        <a:lstStyle/>
        <a:p>
          <a:pPr rtl="0" eaLnBrk="1" latinLnBrk="0"/>
          <a:r>
            <a:rPr lang="en-GB" sz="1800" dirty="0"/>
            <a:t>10. Disclosure and transparency</a:t>
          </a:r>
        </a:p>
      </dgm:t>
    </dgm:pt>
    <dgm:pt modelId="{B9444993-A824-415E-9813-74023EE47AC3}" type="parTrans" cxnId="{E2BA385A-A427-47F0-B904-D4AA2D8943FD}">
      <dgm:prSet/>
      <dgm:spPr/>
      <dgm:t>
        <a:bodyPr/>
        <a:lstStyle/>
        <a:p>
          <a:endParaRPr lang="en-GB"/>
        </a:p>
      </dgm:t>
    </dgm:pt>
    <dgm:pt modelId="{44D5387C-A639-43A6-B4B3-3B73F64ECDAD}" type="sibTrans" cxnId="{E2BA385A-A427-47F0-B904-D4AA2D8943FD}">
      <dgm:prSet/>
      <dgm:spPr/>
      <dgm:t>
        <a:bodyPr/>
        <a:lstStyle/>
        <a:p>
          <a:endParaRPr lang="en-GB"/>
        </a:p>
      </dgm:t>
    </dgm:pt>
    <dgm:pt modelId="{EB98E06F-237E-0144-9042-3CD0AFE60E59}">
      <dgm:prSet phldrT="[Text]" custT="1"/>
      <dgm:spPr/>
      <dgm:t>
        <a:bodyPr/>
        <a:lstStyle/>
        <a:p>
          <a:pPr rtl="0" eaLnBrk="1" latinLnBrk="0"/>
          <a:r>
            <a:rPr lang="en-GB" sz="1800" dirty="0"/>
            <a:t>6. Technology integration</a:t>
          </a:r>
        </a:p>
      </dgm:t>
    </dgm:pt>
    <dgm:pt modelId="{BC27574D-3DE5-214B-B8C0-FC61E10B13F7}" type="sibTrans" cxnId="{559EF418-C8ED-F449-B531-91FD2D25B142}">
      <dgm:prSet/>
      <dgm:spPr/>
      <dgm:t>
        <a:bodyPr/>
        <a:lstStyle/>
        <a:p>
          <a:endParaRPr lang="en-GB" sz="1800"/>
        </a:p>
      </dgm:t>
    </dgm:pt>
    <dgm:pt modelId="{D9D1E0B7-8B00-624D-8831-3F9F05BC4142}" type="parTrans" cxnId="{559EF418-C8ED-F449-B531-91FD2D25B142}">
      <dgm:prSet/>
      <dgm:spPr/>
      <dgm:t>
        <a:bodyPr/>
        <a:lstStyle/>
        <a:p>
          <a:endParaRPr lang="en-GB" sz="1800"/>
        </a:p>
      </dgm:t>
    </dgm:pt>
    <dgm:pt modelId="{FD18324C-687D-1F4C-86D3-12235CD937D4}" type="pres">
      <dgm:prSet presAssocID="{CC7CE8FE-D581-AF40-8217-77117EE433F7}" presName="linear" presStyleCnt="0">
        <dgm:presLayoutVars>
          <dgm:animLvl val="lvl"/>
          <dgm:resizeHandles val="exact"/>
        </dgm:presLayoutVars>
      </dgm:prSet>
      <dgm:spPr/>
    </dgm:pt>
    <dgm:pt modelId="{7AE47554-F313-3F48-87D8-FB3A3E61C006}" type="pres">
      <dgm:prSet presAssocID="{530E47BA-8C0F-4E47-AF9F-94325FFCA265}" presName="parentText" presStyleLbl="node1" presStyleIdx="0" presStyleCnt="10">
        <dgm:presLayoutVars>
          <dgm:chMax val="0"/>
          <dgm:bulletEnabled val="1"/>
        </dgm:presLayoutVars>
      </dgm:prSet>
      <dgm:spPr/>
    </dgm:pt>
    <dgm:pt modelId="{E595F9FB-B812-9E4B-AF06-7B4BCD54718A}" type="pres">
      <dgm:prSet presAssocID="{D6C75BF7-7E98-0041-A552-755FE72AE078}" presName="spacer" presStyleCnt="0"/>
      <dgm:spPr/>
    </dgm:pt>
    <dgm:pt modelId="{8E3F0634-967F-324E-B265-C7ADD7A2F240}" type="pres">
      <dgm:prSet presAssocID="{3BACBDF5-CF02-964F-A4E1-63C8F1B9529F}" presName="parentText" presStyleLbl="node1" presStyleIdx="1" presStyleCnt="10">
        <dgm:presLayoutVars>
          <dgm:chMax val="0"/>
          <dgm:bulletEnabled val="1"/>
        </dgm:presLayoutVars>
      </dgm:prSet>
      <dgm:spPr/>
    </dgm:pt>
    <dgm:pt modelId="{E0F2BB1A-31D9-B046-8C0C-DA4A4C03D1BB}" type="pres">
      <dgm:prSet presAssocID="{8FF8EBF6-55F6-BA47-A149-78D7924411D2}" presName="spacer" presStyleCnt="0"/>
      <dgm:spPr/>
    </dgm:pt>
    <dgm:pt modelId="{0015787F-264B-B24F-8D45-C2C900917635}" type="pres">
      <dgm:prSet presAssocID="{09E753C6-2BC0-2242-80B0-5133C37ABCC1}" presName="parentText" presStyleLbl="node1" presStyleIdx="2" presStyleCnt="10">
        <dgm:presLayoutVars>
          <dgm:chMax val="0"/>
          <dgm:bulletEnabled val="1"/>
        </dgm:presLayoutVars>
      </dgm:prSet>
      <dgm:spPr/>
    </dgm:pt>
    <dgm:pt modelId="{B9815939-79E6-FB4A-80C0-C7ED34970883}" type="pres">
      <dgm:prSet presAssocID="{7395E69C-CE71-2645-8929-0818CC2A7F7A}" presName="spacer" presStyleCnt="0"/>
      <dgm:spPr/>
    </dgm:pt>
    <dgm:pt modelId="{16C9DA93-B2E6-4E4E-8AC3-F85C4E5F699D}" type="pres">
      <dgm:prSet presAssocID="{3FD99014-94F2-844A-96EB-00EEA30C119A}" presName="parentText" presStyleLbl="node1" presStyleIdx="3" presStyleCnt="10">
        <dgm:presLayoutVars>
          <dgm:chMax val="0"/>
          <dgm:bulletEnabled val="1"/>
        </dgm:presLayoutVars>
      </dgm:prSet>
      <dgm:spPr/>
    </dgm:pt>
    <dgm:pt modelId="{D5E3E05D-17C8-9749-875A-3E17A569AC9F}" type="pres">
      <dgm:prSet presAssocID="{97AB26E4-6E46-BB48-AB9E-D83E178DEFE1}" presName="spacer" presStyleCnt="0"/>
      <dgm:spPr/>
    </dgm:pt>
    <dgm:pt modelId="{597F6C01-0713-8244-B7B0-2F04F1EF7107}" type="pres">
      <dgm:prSet presAssocID="{6D87539E-0FEF-EE4A-BFED-121EFFD638AF}" presName="parentText" presStyleLbl="node1" presStyleIdx="4" presStyleCnt="10">
        <dgm:presLayoutVars>
          <dgm:chMax val="0"/>
          <dgm:bulletEnabled val="1"/>
        </dgm:presLayoutVars>
      </dgm:prSet>
      <dgm:spPr/>
    </dgm:pt>
    <dgm:pt modelId="{AD7EE6FA-22BE-784A-8DAA-B472AFCBF7FE}" type="pres">
      <dgm:prSet presAssocID="{D09995F1-47B6-C54E-AF57-B83A13704A9D}" presName="spacer" presStyleCnt="0"/>
      <dgm:spPr/>
    </dgm:pt>
    <dgm:pt modelId="{0D90A93C-D95A-5C4B-9D6B-E8C58E723A1A}" type="pres">
      <dgm:prSet presAssocID="{EB98E06F-237E-0144-9042-3CD0AFE60E59}" presName="parentText" presStyleLbl="node1" presStyleIdx="5" presStyleCnt="10">
        <dgm:presLayoutVars>
          <dgm:chMax val="0"/>
          <dgm:bulletEnabled val="1"/>
        </dgm:presLayoutVars>
      </dgm:prSet>
      <dgm:spPr/>
    </dgm:pt>
    <dgm:pt modelId="{1B0CFE4E-59D9-41FB-B0D8-AC0D3DEC468A}" type="pres">
      <dgm:prSet presAssocID="{BC27574D-3DE5-214B-B8C0-FC61E10B13F7}" presName="spacer" presStyleCnt="0"/>
      <dgm:spPr/>
    </dgm:pt>
    <dgm:pt modelId="{01A9C92F-E526-4BE5-8D26-B6C76D2286D3}" type="pres">
      <dgm:prSet presAssocID="{C21E5AAA-4D12-437D-8C1C-8C82F0FCDD62}" presName="parentText" presStyleLbl="node1" presStyleIdx="6" presStyleCnt="10">
        <dgm:presLayoutVars>
          <dgm:chMax val="0"/>
          <dgm:bulletEnabled val="1"/>
        </dgm:presLayoutVars>
      </dgm:prSet>
      <dgm:spPr/>
    </dgm:pt>
    <dgm:pt modelId="{8BBD5D7E-6419-465D-B51A-7F545E91A59A}" type="pres">
      <dgm:prSet presAssocID="{8153A0BB-DF9A-475A-AB8F-CFA2E20A3E3B}" presName="spacer" presStyleCnt="0"/>
      <dgm:spPr/>
    </dgm:pt>
    <dgm:pt modelId="{9765731D-0D27-43D2-BB0A-6C0E642E7EF2}" type="pres">
      <dgm:prSet presAssocID="{FCFE8097-62BD-406F-9B8B-EFF6682D2037}" presName="parentText" presStyleLbl="node1" presStyleIdx="7" presStyleCnt="10">
        <dgm:presLayoutVars>
          <dgm:chMax val="0"/>
          <dgm:bulletEnabled val="1"/>
        </dgm:presLayoutVars>
      </dgm:prSet>
      <dgm:spPr/>
    </dgm:pt>
    <dgm:pt modelId="{994CF60C-9CCB-48FF-9BFA-CE14AFF6BC17}" type="pres">
      <dgm:prSet presAssocID="{4A990590-843F-4DB4-98B7-DD3454EB789B}" presName="spacer" presStyleCnt="0"/>
      <dgm:spPr/>
    </dgm:pt>
    <dgm:pt modelId="{B5343B0E-DDC3-496C-A781-0953A7261CAD}" type="pres">
      <dgm:prSet presAssocID="{982C2DED-DE9E-41FE-97C1-015CF1AA6B2C}" presName="parentText" presStyleLbl="node1" presStyleIdx="8" presStyleCnt="10">
        <dgm:presLayoutVars>
          <dgm:chMax val="0"/>
          <dgm:bulletEnabled val="1"/>
        </dgm:presLayoutVars>
      </dgm:prSet>
      <dgm:spPr/>
    </dgm:pt>
    <dgm:pt modelId="{13785E6D-18C7-45C1-B0BD-5D7E58CDE339}" type="pres">
      <dgm:prSet presAssocID="{9639A273-7525-4915-B37A-632C782A09F8}" presName="spacer" presStyleCnt="0"/>
      <dgm:spPr/>
    </dgm:pt>
    <dgm:pt modelId="{1480E3D1-68AD-4AB4-AFA6-32971CE3D548}" type="pres">
      <dgm:prSet presAssocID="{2C03E080-3F6C-429D-AAD8-1FD11ECBA070}" presName="parentText" presStyleLbl="node1" presStyleIdx="9" presStyleCnt="10">
        <dgm:presLayoutVars>
          <dgm:chMax val="0"/>
          <dgm:bulletEnabled val="1"/>
        </dgm:presLayoutVars>
      </dgm:prSet>
      <dgm:spPr/>
    </dgm:pt>
  </dgm:ptLst>
  <dgm:cxnLst>
    <dgm:cxn modelId="{53FAB70F-A8C7-1946-AB6C-02E30BCD88AB}" srcId="{CC7CE8FE-D581-AF40-8217-77117EE433F7}" destId="{3FD99014-94F2-844A-96EB-00EEA30C119A}" srcOrd="3" destOrd="0" parTransId="{70E55A79-E24B-294E-A80E-E22FAE738E06}" sibTransId="{97AB26E4-6E46-BB48-AB9E-D83E178DEFE1}"/>
    <dgm:cxn modelId="{EB015616-27D9-8848-A073-719777A97392}" srcId="{CC7CE8FE-D581-AF40-8217-77117EE433F7}" destId="{09E753C6-2BC0-2242-80B0-5133C37ABCC1}" srcOrd="2" destOrd="0" parTransId="{84292906-EC8D-2149-B997-85CE93BC94FD}" sibTransId="{7395E69C-CE71-2645-8929-0818CC2A7F7A}"/>
    <dgm:cxn modelId="{559EF418-C8ED-F449-B531-91FD2D25B142}" srcId="{CC7CE8FE-D581-AF40-8217-77117EE433F7}" destId="{EB98E06F-237E-0144-9042-3CD0AFE60E59}" srcOrd="5" destOrd="0" parTransId="{D9D1E0B7-8B00-624D-8831-3F9F05BC4142}" sibTransId="{BC27574D-3DE5-214B-B8C0-FC61E10B13F7}"/>
    <dgm:cxn modelId="{5775F129-D9C2-48F9-B4B2-B74BA2F25C66}" type="presOf" srcId="{2C03E080-3F6C-429D-AAD8-1FD11ECBA070}" destId="{1480E3D1-68AD-4AB4-AFA6-32971CE3D548}" srcOrd="0" destOrd="0" presId="urn:microsoft.com/office/officeart/2005/8/layout/vList2"/>
    <dgm:cxn modelId="{E8CF6C2F-D939-CC4C-96CD-850DA403EA74}" type="presOf" srcId="{530E47BA-8C0F-4E47-AF9F-94325FFCA265}" destId="{7AE47554-F313-3F48-87D8-FB3A3E61C006}" srcOrd="0" destOrd="0" presId="urn:microsoft.com/office/officeart/2005/8/layout/vList2"/>
    <dgm:cxn modelId="{313F185C-FFDE-4354-B3E6-CB4331A794D5}" type="presOf" srcId="{FCFE8097-62BD-406F-9B8B-EFF6682D2037}" destId="{9765731D-0D27-43D2-BB0A-6C0E642E7EF2}" srcOrd="0" destOrd="0" presId="urn:microsoft.com/office/officeart/2005/8/layout/vList2"/>
    <dgm:cxn modelId="{78742D5D-5E5C-7B42-A0E3-CB32C425F554}" type="presOf" srcId="{EB98E06F-237E-0144-9042-3CD0AFE60E59}" destId="{0D90A93C-D95A-5C4B-9D6B-E8C58E723A1A}" srcOrd="0" destOrd="0" presId="urn:microsoft.com/office/officeart/2005/8/layout/vList2"/>
    <dgm:cxn modelId="{04B22462-9291-7C47-B57C-CAEC03C81F55}" type="presOf" srcId="{3BACBDF5-CF02-964F-A4E1-63C8F1B9529F}" destId="{8E3F0634-967F-324E-B265-C7ADD7A2F240}" srcOrd="0" destOrd="0" presId="urn:microsoft.com/office/officeart/2005/8/layout/vList2"/>
    <dgm:cxn modelId="{D0841867-F36E-C946-9878-ADC94F0D925E}" srcId="{CC7CE8FE-D581-AF40-8217-77117EE433F7}" destId="{530E47BA-8C0F-4E47-AF9F-94325FFCA265}" srcOrd="0" destOrd="0" parTransId="{58F2A835-BFA9-4A45-A427-727FB1ACC76F}" sibTransId="{D6C75BF7-7E98-0041-A552-755FE72AE078}"/>
    <dgm:cxn modelId="{C6A7A971-2A22-3A4B-B08F-8DB6B1A646AD}" type="presOf" srcId="{3FD99014-94F2-844A-96EB-00EEA30C119A}" destId="{16C9DA93-B2E6-4E4E-8AC3-F85C4E5F699D}" srcOrd="0" destOrd="0" presId="urn:microsoft.com/office/officeart/2005/8/layout/vList2"/>
    <dgm:cxn modelId="{E2BA385A-A427-47F0-B904-D4AA2D8943FD}" srcId="{CC7CE8FE-D581-AF40-8217-77117EE433F7}" destId="{2C03E080-3F6C-429D-AAD8-1FD11ECBA070}" srcOrd="9" destOrd="0" parTransId="{B9444993-A824-415E-9813-74023EE47AC3}" sibTransId="{44D5387C-A639-43A6-B4B3-3B73F64ECDAD}"/>
    <dgm:cxn modelId="{C44E9486-9BF8-5F4D-A2ED-2B733E12DAEC}" srcId="{CC7CE8FE-D581-AF40-8217-77117EE433F7}" destId="{6D87539E-0FEF-EE4A-BFED-121EFFD638AF}" srcOrd="4" destOrd="0" parTransId="{7CE34D4E-F820-604F-9115-AF6D25A84D73}" sibTransId="{D09995F1-47B6-C54E-AF57-B83A13704A9D}"/>
    <dgm:cxn modelId="{2F3EB298-00A5-DC48-B5CE-A26FEBFA1927}" srcId="{CC7CE8FE-D581-AF40-8217-77117EE433F7}" destId="{3BACBDF5-CF02-964F-A4E1-63C8F1B9529F}" srcOrd="1" destOrd="0" parTransId="{35E85F44-8696-404E-A18B-4AEF4C64B533}" sibTransId="{8FF8EBF6-55F6-BA47-A149-78D7924411D2}"/>
    <dgm:cxn modelId="{3AE74EA5-0BFD-4A73-8589-1C426AD62237}" srcId="{CC7CE8FE-D581-AF40-8217-77117EE433F7}" destId="{982C2DED-DE9E-41FE-97C1-015CF1AA6B2C}" srcOrd="8" destOrd="0" parTransId="{FC6EBA5F-9F54-41BE-93E3-6C0A8029DEDC}" sibTransId="{9639A273-7525-4915-B37A-632C782A09F8}"/>
    <dgm:cxn modelId="{C7EFA2A9-F4F2-4775-9D64-EF66DE59547A}" srcId="{CC7CE8FE-D581-AF40-8217-77117EE433F7}" destId="{C21E5AAA-4D12-437D-8C1C-8C82F0FCDD62}" srcOrd="6" destOrd="0" parTransId="{81C56908-B442-4B2C-AFD9-5EDF1435FA0C}" sibTransId="{8153A0BB-DF9A-475A-AB8F-CFA2E20A3E3B}"/>
    <dgm:cxn modelId="{17C614B6-0306-8A43-9A1F-D4D42A52F64B}" type="presOf" srcId="{09E753C6-2BC0-2242-80B0-5133C37ABCC1}" destId="{0015787F-264B-B24F-8D45-C2C900917635}" srcOrd="0" destOrd="0" presId="urn:microsoft.com/office/officeart/2005/8/layout/vList2"/>
    <dgm:cxn modelId="{3BB86CB6-76D7-9A4F-99D3-72BED3BDCA64}" type="presOf" srcId="{CC7CE8FE-D581-AF40-8217-77117EE433F7}" destId="{FD18324C-687D-1F4C-86D3-12235CD937D4}" srcOrd="0" destOrd="0" presId="urn:microsoft.com/office/officeart/2005/8/layout/vList2"/>
    <dgm:cxn modelId="{D8976EBB-A048-42F0-B5D2-8DBB7036D8CF}" srcId="{CC7CE8FE-D581-AF40-8217-77117EE433F7}" destId="{FCFE8097-62BD-406F-9B8B-EFF6682D2037}" srcOrd="7" destOrd="0" parTransId="{4DFAEFAC-B1A1-4A12-8A15-2EE90037FA9D}" sibTransId="{4A990590-843F-4DB4-98B7-DD3454EB789B}"/>
    <dgm:cxn modelId="{1968E3BF-D3BB-C747-8BE1-AD52E7C08AFB}" type="presOf" srcId="{6D87539E-0FEF-EE4A-BFED-121EFFD638AF}" destId="{597F6C01-0713-8244-B7B0-2F04F1EF7107}" srcOrd="0" destOrd="0" presId="urn:microsoft.com/office/officeart/2005/8/layout/vList2"/>
    <dgm:cxn modelId="{7CE09CC4-701F-4C34-9980-33E8F18A965E}" type="presOf" srcId="{982C2DED-DE9E-41FE-97C1-015CF1AA6B2C}" destId="{B5343B0E-DDC3-496C-A781-0953A7261CAD}" srcOrd="0" destOrd="0" presId="urn:microsoft.com/office/officeart/2005/8/layout/vList2"/>
    <dgm:cxn modelId="{FCE5EAF1-BB15-405F-8A6B-69272339C2AA}" type="presOf" srcId="{C21E5AAA-4D12-437D-8C1C-8C82F0FCDD62}" destId="{01A9C92F-E526-4BE5-8D26-B6C76D2286D3}" srcOrd="0" destOrd="0" presId="urn:microsoft.com/office/officeart/2005/8/layout/vList2"/>
    <dgm:cxn modelId="{8F978CD3-AC99-934C-8B96-80CD0427030B}" type="presParOf" srcId="{FD18324C-687D-1F4C-86D3-12235CD937D4}" destId="{7AE47554-F313-3F48-87D8-FB3A3E61C006}" srcOrd="0" destOrd="0" presId="urn:microsoft.com/office/officeart/2005/8/layout/vList2"/>
    <dgm:cxn modelId="{F3F4195B-2368-2041-851E-FF3BE652CA2E}" type="presParOf" srcId="{FD18324C-687D-1F4C-86D3-12235CD937D4}" destId="{E595F9FB-B812-9E4B-AF06-7B4BCD54718A}" srcOrd="1" destOrd="0" presId="urn:microsoft.com/office/officeart/2005/8/layout/vList2"/>
    <dgm:cxn modelId="{2F47217E-6A83-844F-9D5F-66C4A5034E31}" type="presParOf" srcId="{FD18324C-687D-1F4C-86D3-12235CD937D4}" destId="{8E3F0634-967F-324E-B265-C7ADD7A2F240}" srcOrd="2" destOrd="0" presId="urn:microsoft.com/office/officeart/2005/8/layout/vList2"/>
    <dgm:cxn modelId="{AACC0C92-7EB1-AA48-8552-CDA0E9B9908B}" type="presParOf" srcId="{FD18324C-687D-1F4C-86D3-12235CD937D4}" destId="{E0F2BB1A-31D9-B046-8C0C-DA4A4C03D1BB}" srcOrd="3" destOrd="0" presId="urn:microsoft.com/office/officeart/2005/8/layout/vList2"/>
    <dgm:cxn modelId="{2940CC42-A56E-6E43-83B1-F822A933A7C2}" type="presParOf" srcId="{FD18324C-687D-1F4C-86D3-12235CD937D4}" destId="{0015787F-264B-B24F-8D45-C2C900917635}" srcOrd="4" destOrd="0" presId="urn:microsoft.com/office/officeart/2005/8/layout/vList2"/>
    <dgm:cxn modelId="{5E7135E8-1F94-5243-B0C6-493991DF0BC3}" type="presParOf" srcId="{FD18324C-687D-1F4C-86D3-12235CD937D4}" destId="{B9815939-79E6-FB4A-80C0-C7ED34970883}" srcOrd="5" destOrd="0" presId="urn:microsoft.com/office/officeart/2005/8/layout/vList2"/>
    <dgm:cxn modelId="{05F9E009-ECB7-814A-BAAC-4263E618739A}" type="presParOf" srcId="{FD18324C-687D-1F4C-86D3-12235CD937D4}" destId="{16C9DA93-B2E6-4E4E-8AC3-F85C4E5F699D}" srcOrd="6" destOrd="0" presId="urn:microsoft.com/office/officeart/2005/8/layout/vList2"/>
    <dgm:cxn modelId="{465F205B-4193-4E4F-9447-46357D80375F}" type="presParOf" srcId="{FD18324C-687D-1F4C-86D3-12235CD937D4}" destId="{D5E3E05D-17C8-9749-875A-3E17A569AC9F}" srcOrd="7" destOrd="0" presId="urn:microsoft.com/office/officeart/2005/8/layout/vList2"/>
    <dgm:cxn modelId="{87992FEB-9252-A041-8A6E-1F28F99E487B}" type="presParOf" srcId="{FD18324C-687D-1F4C-86D3-12235CD937D4}" destId="{597F6C01-0713-8244-B7B0-2F04F1EF7107}" srcOrd="8" destOrd="0" presId="urn:microsoft.com/office/officeart/2005/8/layout/vList2"/>
    <dgm:cxn modelId="{07C6D97E-4EBF-9141-8F3E-6A422135BD70}" type="presParOf" srcId="{FD18324C-687D-1F4C-86D3-12235CD937D4}" destId="{AD7EE6FA-22BE-784A-8DAA-B472AFCBF7FE}" srcOrd="9" destOrd="0" presId="urn:microsoft.com/office/officeart/2005/8/layout/vList2"/>
    <dgm:cxn modelId="{2D1D74A4-2DE4-2848-B31D-DAB671154394}" type="presParOf" srcId="{FD18324C-687D-1F4C-86D3-12235CD937D4}" destId="{0D90A93C-D95A-5C4B-9D6B-E8C58E723A1A}" srcOrd="10" destOrd="0" presId="urn:microsoft.com/office/officeart/2005/8/layout/vList2"/>
    <dgm:cxn modelId="{7B18452E-1B2B-44B5-8073-2688046F30AB}" type="presParOf" srcId="{FD18324C-687D-1F4C-86D3-12235CD937D4}" destId="{1B0CFE4E-59D9-41FB-B0D8-AC0D3DEC468A}" srcOrd="11" destOrd="0" presId="urn:microsoft.com/office/officeart/2005/8/layout/vList2"/>
    <dgm:cxn modelId="{711637CC-A204-430C-835C-BB573CFA40B5}" type="presParOf" srcId="{FD18324C-687D-1F4C-86D3-12235CD937D4}" destId="{01A9C92F-E526-4BE5-8D26-B6C76D2286D3}" srcOrd="12" destOrd="0" presId="urn:microsoft.com/office/officeart/2005/8/layout/vList2"/>
    <dgm:cxn modelId="{90C511AB-26D1-4503-B897-AD2D9E7E0347}" type="presParOf" srcId="{FD18324C-687D-1F4C-86D3-12235CD937D4}" destId="{8BBD5D7E-6419-465D-B51A-7F545E91A59A}" srcOrd="13" destOrd="0" presId="urn:microsoft.com/office/officeart/2005/8/layout/vList2"/>
    <dgm:cxn modelId="{13C84086-6BEB-46C7-A539-D517CA4E7E87}" type="presParOf" srcId="{FD18324C-687D-1F4C-86D3-12235CD937D4}" destId="{9765731D-0D27-43D2-BB0A-6C0E642E7EF2}" srcOrd="14" destOrd="0" presId="urn:microsoft.com/office/officeart/2005/8/layout/vList2"/>
    <dgm:cxn modelId="{6FCE874D-EF71-49DE-85D6-B51BC6A88F5D}" type="presParOf" srcId="{FD18324C-687D-1F4C-86D3-12235CD937D4}" destId="{994CF60C-9CCB-48FF-9BFA-CE14AFF6BC17}" srcOrd="15" destOrd="0" presId="urn:microsoft.com/office/officeart/2005/8/layout/vList2"/>
    <dgm:cxn modelId="{F2A2D9C5-7FA0-42C1-85C5-E9D7395514E9}" type="presParOf" srcId="{FD18324C-687D-1F4C-86D3-12235CD937D4}" destId="{B5343B0E-DDC3-496C-A781-0953A7261CAD}" srcOrd="16" destOrd="0" presId="urn:microsoft.com/office/officeart/2005/8/layout/vList2"/>
    <dgm:cxn modelId="{943E96D6-641C-4252-B952-123815ECB10B}" type="presParOf" srcId="{FD18324C-687D-1F4C-86D3-12235CD937D4}" destId="{13785E6D-18C7-45C1-B0BD-5D7E58CDE339}" srcOrd="17" destOrd="0" presId="urn:microsoft.com/office/officeart/2005/8/layout/vList2"/>
    <dgm:cxn modelId="{37D37CA5-F269-4C78-B836-F68F37D48A13}" type="presParOf" srcId="{FD18324C-687D-1F4C-86D3-12235CD937D4}" destId="{1480E3D1-68AD-4AB4-AFA6-32971CE3D548}" srcOrd="1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C7CE8FE-D581-AF40-8217-77117EE433F7}" type="doc">
      <dgm:prSet loTypeId="urn:microsoft.com/office/officeart/2005/8/layout/vList2" loCatId="" qsTypeId="urn:microsoft.com/office/officeart/2005/8/quickstyle/simple3" qsCatId="simple" csTypeId="urn:microsoft.com/office/officeart/2005/8/colors/accent3_2" csCatId="accent3" phldr="1"/>
      <dgm:spPr/>
      <dgm:t>
        <a:bodyPr/>
        <a:lstStyle/>
        <a:p>
          <a:endParaRPr lang="en-GB"/>
        </a:p>
      </dgm:t>
    </dgm:pt>
    <dgm:pt modelId="{530E47BA-8C0F-4E47-AF9F-94325FFCA265}">
      <dgm:prSet phldrT="[Text]" custT="1"/>
      <dgm:spPr>
        <a:solidFill>
          <a:schemeClr val="accent3">
            <a:lumMod val="60000"/>
            <a:lumOff val="40000"/>
          </a:schemeClr>
        </a:solidFill>
      </dgm:spPr>
      <dgm:t>
        <a:bodyPr/>
        <a:lstStyle/>
        <a:p>
          <a:pPr rtl="0"/>
          <a:r>
            <a:rPr lang="en-GB" sz="1800" dirty="0">
              <a:solidFill>
                <a:schemeClr val="tx1"/>
              </a:solidFill>
            </a:rPr>
            <a:t>1. Sharia compliance</a:t>
          </a:r>
        </a:p>
      </dgm:t>
    </dgm:pt>
    <dgm:pt modelId="{58F2A835-BFA9-4A45-A427-727FB1ACC76F}" type="parTrans" cxnId="{D0841867-F36E-C946-9878-ADC94F0D925E}">
      <dgm:prSet/>
      <dgm:spPr/>
      <dgm:t>
        <a:bodyPr/>
        <a:lstStyle/>
        <a:p>
          <a:endParaRPr lang="en-GB" sz="1800"/>
        </a:p>
      </dgm:t>
    </dgm:pt>
    <dgm:pt modelId="{D6C75BF7-7E98-0041-A552-755FE72AE078}" type="sibTrans" cxnId="{D0841867-F36E-C946-9878-ADC94F0D925E}">
      <dgm:prSet/>
      <dgm:spPr/>
      <dgm:t>
        <a:bodyPr/>
        <a:lstStyle/>
        <a:p>
          <a:endParaRPr lang="en-GB" sz="1800"/>
        </a:p>
      </dgm:t>
    </dgm:pt>
    <dgm:pt modelId="{3BACBDF5-CF02-964F-A4E1-63C8F1B9529F}">
      <dgm:prSet phldrT="[Text]" custT="1"/>
      <dgm:spPr/>
      <dgm:t>
        <a:bodyPr/>
        <a:lstStyle/>
        <a:p>
          <a:pPr rtl="0" eaLnBrk="1" latinLnBrk="0"/>
          <a:r>
            <a:rPr lang="en-US" sz="1800" dirty="0"/>
            <a:t>2. </a:t>
          </a:r>
          <a:r>
            <a:rPr lang="en-GB" sz="1800" dirty="0"/>
            <a:t>Legal recognition</a:t>
          </a:r>
        </a:p>
      </dgm:t>
    </dgm:pt>
    <dgm:pt modelId="{35E85F44-8696-404E-A18B-4AEF4C64B533}" type="parTrans" cxnId="{2F3EB298-00A5-DC48-B5CE-A26FEBFA1927}">
      <dgm:prSet/>
      <dgm:spPr/>
      <dgm:t>
        <a:bodyPr/>
        <a:lstStyle/>
        <a:p>
          <a:endParaRPr lang="en-GB" sz="1800"/>
        </a:p>
      </dgm:t>
    </dgm:pt>
    <dgm:pt modelId="{8FF8EBF6-55F6-BA47-A149-78D7924411D2}" type="sibTrans" cxnId="{2F3EB298-00A5-DC48-B5CE-A26FEBFA1927}">
      <dgm:prSet/>
      <dgm:spPr/>
      <dgm:t>
        <a:bodyPr/>
        <a:lstStyle/>
        <a:p>
          <a:endParaRPr lang="en-GB" sz="1800"/>
        </a:p>
      </dgm:t>
    </dgm:pt>
    <dgm:pt modelId="{09E753C6-2BC0-2242-80B0-5133C37ABCC1}">
      <dgm:prSet phldrT="[Text]" custT="1"/>
      <dgm:spPr/>
      <dgm:t>
        <a:bodyPr/>
        <a:lstStyle/>
        <a:p>
          <a:pPr rtl="0" eaLnBrk="1" latinLnBrk="0"/>
          <a:r>
            <a:rPr lang="en-US" sz="1800" dirty="0"/>
            <a:t>3.</a:t>
          </a:r>
          <a:r>
            <a:rPr lang="en-GB" sz="1800" dirty="0"/>
            <a:t> </a:t>
          </a:r>
          <a:r>
            <a:rPr lang="en-US" sz="1800" dirty="0"/>
            <a:t>Supervision, monitoring and risk management</a:t>
          </a:r>
          <a:endParaRPr lang="en-GB" sz="1800" dirty="0"/>
        </a:p>
      </dgm:t>
    </dgm:pt>
    <dgm:pt modelId="{84292906-EC8D-2149-B997-85CE93BC94FD}" type="parTrans" cxnId="{EB015616-27D9-8848-A073-719777A97392}">
      <dgm:prSet/>
      <dgm:spPr/>
      <dgm:t>
        <a:bodyPr/>
        <a:lstStyle/>
        <a:p>
          <a:endParaRPr lang="en-GB" sz="1800"/>
        </a:p>
      </dgm:t>
    </dgm:pt>
    <dgm:pt modelId="{7395E69C-CE71-2645-8929-0818CC2A7F7A}" type="sibTrans" cxnId="{EB015616-27D9-8848-A073-719777A97392}">
      <dgm:prSet/>
      <dgm:spPr/>
      <dgm:t>
        <a:bodyPr/>
        <a:lstStyle/>
        <a:p>
          <a:endParaRPr lang="en-GB" sz="1800"/>
        </a:p>
      </dgm:t>
    </dgm:pt>
    <dgm:pt modelId="{3FD99014-94F2-844A-96EB-00EEA30C119A}">
      <dgm:prSet phldrT="[Text]" custT="1"/>
      <dgm:spPr>
        <a:solidFill>
          <a:schemeClr val="accent2"/>
        </a:solidFill>
      </dgm:spPr>
      <dgm:t>
        <a:bodyPr/>
        <a:lstStyle/>
        <a:p>
          <a:pPr rtl="0" eaLnBrk="1" latinLnBrk="0"/>
          <a:r>
            <a:rPr lang="en-US" sz="1800" dirty="0">
              <a:solidFill>
                <a:schemeClr val="bg1"/>
              </a:solidFill>
            </a:rPr>
            <a:t>4.</a:t>
          </a:r>
          <a:r>
            <a:rPr lang="en-GB" sz="1800" dirty="0">
              <a:solidFill>
                <a:schemeClr val="bg1"/>
              </a:solidFill>
            </a:rPr>
            <a:t> International standards compliance</a:t>
          </a:r>
        </a:p>
      </dgm:t>
    </dgm:pt>
    <dgm:pt modelId="{70E55A79-E24B-294E-A80E-E22FAE738E06}" type="parTrans" cxnId="{53FAB70F-A8C7-1946-AB6C-02E30BCD88AB}">
      <dgm:prSet/>
      <dgm:spPr/>
      <dgm:t>
        <a:bodyPr/>
        <a:lstStyle/>
        <a:p>
          <a:endParaRPr lang="en-GB" sz="1800"/>
        </a:p>
      </dgm:t>
    </dgm:pt>
    <dgm:pt modelId="{97AB26E4-6E46-BB48-AB9E-D83E178DEFE1}" type="sibTrans" cxnId="{53FAB70F-A8C7-1946-AB6C-02E30BCD88AB}">
      <dgm:prSet/>
      <dgm:spPr/>
      <dgm:t>
        <a:bodyPr/>
        <a:lstStyle/>
        <a:p>
          <a:endParaRPr lang="en-GB" sz="1800"/>
        </a:p>
      </dgm:t>
    </dgm:pt>
    <dgm:pt modelId="{6D87539E-0FEF-EE4A-BFED-121EFFD638AF}">
      <dgm:prSet phldrT="[Text]" custT="1"/>
      <dgm:spPr/>
      <dgm:t>
        <a:bodyPr/>
        <a:lstStyle/>
        <a:p>
          <a:pPr rtl="0" eaLnBrk="1" latinLnBrk="0"/>
          <a:r>
            <a:rPr lang="en-GB" sz="1800" dirty="0"/>
            <a:t>5. Training and capacity building</a:t>
          </a:r>
        </a:p>
      </dgm:t>
    </dgm:pt>
    <dgm:pt modelId="{7CE34D4E-F820-604F-9115-AF6D25A84D73}" type="parTrans" cxnId="{C44E9486-9BF8-5F4D-A2ED-2B733E12DAEC}">
      <dgm:prSet/>
      <dgm:spPr/>
      <dgm:t>
        <a:bodyPr/>
        <a:lstStyle/>
        <a:p>
          <a:endParaRPr lang="en-GB" sz="1800"/>
        </a:p>
      </dgm:t>
    </dgm:pt>
    <dgm:pt modelId="{D09995F1-47B6-C54E-AF57-B83A13704A9D}" type="sibTrans" cxnId="{C44E9486-9BF8-5F4D-A2ED-2B733E12DAEC}">
      <dgm:prSet/>
      <dgm:spPr/>
      <dgm:t>
        <a:bodyPr/>
        <a:lstStyle/>
        <a:p>
          <a:endParaRPr lang="en-GB" sz="1800"/>
        </a:p>
      </dgm:t>
    </dgm:pt>
    <dgm:pt modelId="{C21E5AAA-4D12-437D-8C1C-8C82F0FCDD62}">
      <dgm:prSet phldrT="[Text]" custT="1"/>
      <dgm:spPr/>
      <dgm:t>
        <a:bodyPr/>
        <a:lstStyle/>
        <a:p>
          <a:pPr rtl="0" eaLnBrk="1" latinLnBrk="0"/>
          <a:r>
            <a:rPr lang="en-GB" sz="1800" dirty="0"/>
            <a:t>7. Collaboration with standards-setting bodies</a:t>
          </a:r>
        </a:p>
      </dgm:t>
    </dgm:pt>
    <dgm:pt modelId="{81C56908-B442-4B2C-AFD9-5EDF1435FA0C}" type="parTrans" cxnId="{C7EFA2A9-F4F2-4775-9D64-EF66DE59547A}">
      <dgm:prSet/>
      <dgm:spPr/>
      <dgm:t>
        <a:bodyPr/>
        <a:lstStyle/>
        <a:p>
          <a:endParaRPr lang="en-GB"/>
        </a:p>
      </dgm:t>
    </dgm:pt>
    <dgm:pt modelId="{8153A0BB-DF9A-475A-AB8F-CFA2E20A3E3B}" type="sibTrans" cxnId="{C7EFA2A9-F4F2-4775-9D64-EF66DE59547A}">
      <dgm:prSet/>
      <dgm:spPr/>
      <dgm:t>
        <a:bodyPr/>
        <a:lstStyle/>
        <a:p>
          <a:endParaRPr lang="en-GB"/>
        </a:p>
      </dgm:t>
    </dgm:pt>
    <dgm:pt modelId="{FCFE8097-62BD-406F-9B8B-EFF6682D2037}">
      <dgm:prSet phldrT="[Text]" custT="1"/>
      <dgm:spPr/>
      <dgm:t>
        <a:bodyPr/>
        <a:lstStyle/>
        <a:p>
          <a:pPr rtl="0" eaLnBrk="1" latinLnBrk="0"/>
          <a:r>
            <a:rPr lang="en-GB" sz="1800" dirty="0"/>
            <a:t>8. Product innovation and development</a:t>
          </a:r>
        </a:p>
      </dgm:t>
    </dgm:pt>
    <dgm:pt modelId="{4DFAEFAC-B1A1-4A12-8A15-2EE90037FA9D}" type="parTrans" cxnId="{D8976EBB-A048-42F0-B5D2-8DBB7036D8CF}">
      <dgm:prSet/>
      <dgm:spPr/>
      <dgm:t>
        <a:bodyPr/>
        <a:lstStyle/>
        <a:p>
          <a:endParaRPr lang="en-GB"/>
        </a:p>
      </dgm:t>
    </dgm:pt>
    <dgm:pt modelId="{4A990590-843F-4DB4-98B7-DD3454EB789B}" type="sibTrans" cxnId="{D8976EBB-A048-42F0-B5D2-8DBB7036D8CF}">
      <dgm:prSet/>
      <dgm:spPr/>
      <dgm:t>
        <a:bodyPr/>
        <a:lstStyle/>
        <a:p>
          <a:endParaRPr lang="en-GB"/>
        </a:p>
      </dgm:t>
    </dgm:pt>
    <dgm:pt modelId="{982C2DED-DE9E-41FE-97C1-015CF1AA6B2C}">
      <dgm:prSet phldrT="[Text]" custT="1"/>
      <dgm:spPr/>
      <dgm:t>
        <a:bodyPr/>
        <a:lstStyle/>
        <a:p>
          <a:pPr rtl="0" eaLnBrk="1" latinLnBrk="0"/>
          <a:r>
            <a:rPr lang="en-GB" sz="1800" dirty="0"/>
            <a:t>9. Consumer protection</a:t>
          </a:r>
        </a:p>
      </dgm:t>
    </dgm:pt>
    <dgm:pt modelId="{FC6EBA5F-9F54-41BE-93E3-6C0A8029DEDC}" type="parTrans" cxnId="{3AE74EA5-0BFD-4A73-8589-1C426AD62237}">
      <dgm:prSet/>
      <dgm:spPr/>
      <dgm:t>
        <a:bodyPr/>
        <a:lstStyle/>
        <a:p>
          <a:endParaRPr lang="en-GB"/>
        </a:p>
      </dgm:t>
    </dgm:pt>
    <dgm:pt modelId="{9639A273-7525-4915-B37A-632C782A09F8}" type="sibTrans" cxnId="{3AE74EA5-0BFD-4A73-8589-1C426AD62237}">
      <dgm:prSet/>
      <dgm:spPr/>
      <dgm:t>
        <a:bodyPr/>
        <a:lstStyle/>
        <a:p>
          <a:endParaRPr lang="en-GB"/>
        </a:p>
      </dgm:t>
    </dgm:pt>
    <dgm:pt modelId="{2C03E080-3F6C-429D-AAD8-1FD11ECBA070}">
      <dgm:prSet phldrT="[Text]" custT="1"/>
      <dgm:spPr/>
      <dgm:t>
        <a:bodyPr/>
        <a:lstStyle/>
        <a:p>
          <a:pPr rtl="0" eaLnBrk="1" latinLnBrk="0"/>
          <a:r>
            <a:rPr lang="en-GB" sz="1800" dirty="0"/>
            <a:t>10. Disclosure and transparency</a:t>
          </a:r>
        </a:p>
      </dgm:t>
    </dgm:pt>
    <dgm:pt modelId="{B9444993-A824-415E-9813-74023EE47AC3}" type="parTrans" cxnId="{E2BA385A-A427-47F0-B904-D4AA2D8943FD}">
      <dgm:prSet/>
      <dgm:spPr/>
      <dgm:t>
        <a:bodyPr/>
        <a:lstStyle/>
        <a:p>
          <a:endParaRPr lang="en-GB"/>
        </a:p>
      </dgm:t>
    </dgm:pt>
    <dgm:pt modelId="{44D5387C-A639-43A6-B4B3-3B73F64ECDAD}" type="sibTrans" cxnId="{E2BA385A-A427-47F0-B904-D4AA2D8943FD}">
      <dgm:prSet/>
      <dgm:spPr/>
      <dgm:t>
        <a:bodyPr/>
        <a:lstStyle/>
        <a:p>
          <a:endParaRPr lang="en-GB"/>
        </a:p>
      </dgm:t>
    </dgm:pt>
    <dgm:pt modelId="{EB98E06F-237E-0144-9042-3CD0AFE60E59}">
      <dgm:prSet phldrT="[Text]" custT="1"/>
      <dgm:spPr/>
      <dgm:t>
        <a:bodyPr/>
        <a:lstStyle/>
        <a:p>
          <a:pPr rtl="0" eaLnBrk="1" latinLnBrk="0"/>
          <a:r>
            <a:rPr lang="en-GB" sz="1800" dirty="0"/>
            <a:t>6. Technology integration</a:t>
          </a:r>
        </a:p>
      </dgm:t>
    </dgm:pt>
    <dgm:pt modelId="{BC27574D-3DE5-214B-B8C0-FC61E10B13F7}" type="sibTrans" cxnId="{559EF418-C8ED-F449-B531-91FD2D25B142}">
      <dgm:prSet/>
      <dgm:spPr/>
      <dgm:t>
        <a:bodyPr/>
        <a:lstStyle/>
        <a:p>
          <a:endParaRPr lang="en-GB" sz="1800"/>
        </a:p>
      </dgm:t>
    </dgm:pt>
    <dgm:pt modelId="{D9D1E0B7-8B00-624D-8831-3F9F05BC4142}" type="parTrans" cxnId="{559EF418-C8ED-F449-B531-91FD2D25B142}">
      <dgm:prSet/>
      <dgm:spPr/>
      <dgm:t>
        <a:bodyPr/>
        <a:lstStyle/>
        <a:p>
          <a:endParaRPr lang="en-GB" sz="1800"/>
        </a:p>
      </dgm:t>
    </dgm:pt>
    <dgm:pt modelId="{FD18324C-687D-1F4C-86D3-12235CD937D4}" type="pres">
      <dgm:prSet presAssocID="{CC7CE8FE-D581-AF40-8217-77117EE433F7}" presName="linear" presStyleCnt="0">
        <dgm:presLayoutVars>
          <dgm:animLvl val="lvl"/>
          <dgm:resizeHandles val="exact"/>
        </dgm:presLayoutVars>
      </dgm:prSet>
      <dgm:spPr/>
    </dgm:pt>
    <dgm:pt modelId="{7AE47554-F313-3F48-87D8-FB3A3E61C006}" type="pres">
      <dgm:prSet presAssocID="{530E47BA-8C0F-4E47-AF9F-94325FFCA265}" presName="parentText" presStyleLbl="node1" presStyleIdx="0" presStyleCnt="10">
        <dgm:presLayoutVars>
          <dgm:chMax val="0"/>
          <dgm:bulletEnabled val="1"/>
        </dgm:presLayoutVars>
      </dgm:prSet>
      <dgm:spPr/>
    </dgm:pt>
    <dgm:pt modelId="{E595F9FB-B812-9E4B-AF06-7B4BCD54718A}" type="pres">
      <dgm:prSet presAssocID="{D6C75BF7-7E98-0041-A552-755FE72AE078}" presName="spacer" presStyleCnt="0"/>
      <dgm:spPr/>
    </dgm:pt>
    <dgm:pt modelId="{8E3F0634-967F-324E-B265-C7ADD7A2F240}" type="pres">
      <dgm:prSet presAssocID="{3BACBDF5-CF02-964F-A4E1-63C8F1B9529F}" presName="parentText" presStyleLbl="node1" presStyleIdx="1" presStyleCnt="10">
        <dgm:presLayoutVars>
          <dgm:chMax val="0"/>
          <dgm:bulletEnabled val="1"/>
        </dgm:presLayoutVars>
      </dgm:prSet>
      <dgm:spPr/>
    </dgm:pt>
    <dgm:pt modelId="{E0F2BB1A-31D9-B046-8C0C-DA4A4C03D1BB}" type="pres">
      <dgm:prSet presAssocID="{8FF8EBF6-55F6-BA47-A149-78D7924411D2}" presName="spacer" presStyleCnt="0"/>
      <dgm:spPr/>
    </dgm:pt>
    <dgm:pt modelId="{0015787F-264B-B24F-8D45-C2C900917635}" type="pres">
      <dgm:prSet presAssocID="{09E753C6-2BC0-2242-80B0-5133C37ABCC1}" presName="parentText" presStyleLbl="node1" presStyleIdx="2" presStyleCnt="10">
        <dgm:presLayoutVars>
          <dgm:chMax val="0"/>
          <dgm:bulletEnabled val="1"/>
        </dgm:presLayoutVars>
      </dgm:prSet>
      <dgm:spPr/>
    </dgm:pt>
    <dgm:pt modelId="{B9815939-79E6-FB4A-80C0-C7ED34970883}" type="pres">
      <dgm:prSet presAssocID="{7395E69C-CE71-2645-8929-0818CC2A7F7A}" presName="spacer" presStyleCnt="0"/>
      <dgm:spPr/>
    </dgm:pt>
    <dgm:pt modelId="{16C9DA93-B2E6-4E4E-8AC3-F85C4E5F699D}" type="pres">
      <dgm:prSet presAssocID="{3FD99014-94F2-844A-96EB-00EEA30C119A}" presName="parentText" presStyleLbl="node1" presStyleIdx="3" presStyleCnt="10">
        <dgm:presLayoutVars>
          <dgm:chMax val="0"/>
          <dgm:bulletEnabled val="1"/>
        </dgm:presLayoutVars>
      </dgm:prSet>
      <dgm:spPr/>
    </dgm:pt>
    <dgm:pt modelId="{D5E3E05D-17C8-9749-875A-3E17A569AC9F}" type="pres">
      <dgm:prSet presAssocID="{97AB26E4-6E46-BB48-AB9E-D83E178DEFE1}" presName="spacer" presStyleCnt="0"/>
      <dgm:spPr/>
    </dgm:pt>
    <dgm:pt modelId="{597F6C01-0713-8244-B7B0-2F04F1EF7107}" type="pres">
      <dgm:prSet presAssocID="{6D87539E-0FEF-EE4A-BFED-121EFFD638AF}" presName="parentText" presStyleLbl="node1" presStyleIdx="4" presStyleCnt="10">
        <dgm:presLayoutVars>
          <dgm:chMax val="0"/>
          <dgm:bulletEnabled val="1"/>
        </dgm:presLayoutVars>
      </dgm:prSet>
      <dgm:spPr/>
    </dgm:pt>
    <dgm:pt modelId="{AD7EE6FA-22BE-784A-8DAA-B472AFCBF7FE}" type="pres">
      <dgm:prSet presAssocID="{D09995F1-47B6-C54E-AF57-B83A13704A9D}" presName="spacer" presStyleCnt="0"/>
      <dgm:spPr/>
    </dgm:pt>
    <dgm:pt modelId="{0D90A93C-D95A-5C4B-9D6B-E8C58E723A1A}" type="pres">
      <dgm:prSet presAssocID="{EB98E06F-237E-0144-9042-3CD0AFE60E59}" presName="parentText" presStyleLbl="node1" presStyleIdx="5" presStyleCnt="10">
        <dgm:presLayoutVars>
          <dgm:chMax val="0"/>
          <dgm:bulletEnabled val="1"/>
        </dgm:presLayoutVars>
      </dgm:prSet>
      <dgm:spPr/>
    </dgm:pt>
    <dgm:pt modelId="{1B0CFE4E-59D9-41FB-B0D8-AC0D3DEC468A}" type="pres">
      <dgm:prSet presAssocID="{BC27574D-3DE5-214B-B8C0-FC61E10B13F7}" presName="spacer" presStyleCnt="0"/>
      <dgm:spPr/>
    </dgm:pt>
    <dgm:pt modelId="{01A9C92F-E526-4BE5-8D26-B6C76D2286D3}" type="pres">
      <dgm:prSet presAssocID="{C21E5AAA-4D12-437D-8C1C-8C82F0FCDD62}" presName="parentText" presStyleLbl="node1" presStyleIdx="6" presStyleCnt="10">
        <dgm:presLayoutVars>
          <dgm:chMax val="0"/>
          <dgm:bulletEnabled val="1"/>
        </dgm:presLayoutVars>
      </dgm:prSet>
      <dgm:spPr/>
    </dgm:pt>
    <dgm:pt modelId="{8BBD5D7E-6419-465D-B51A-7F545E91A59A}" type="pres">
      <dgm:prSet presAssocID="{8153A0BB-DF9A-475A-AB8F-CFA2E20A3E3B}" presName="spacer" presStyleCnt="0"/>
      <dgm:spPr/>
    </dgm:pt>
    <dgm:pt modelId="{9765731D-0D27-43D2-BB0A-6C0E642E7EF2}" type="pres">
      <dgm:prSet presAssocID="{FCFE8097-62BD-406F-9B8B-EFF6682D2037}" presName="parentText" presStyleLbl="node1" presStyleIdx="7" presStyleCnt="10">
        <dgm:presLayoutVars>
          <dgm:chMax val="0"/>
          <dgm:bulletEnabled val="1"/>
        </dgm:presLayoutVars>
      </dgm:prSet>
      <dgm:spPr/>
    </dgm:pt>
    <dgm:pt modelId="{994CF60C-9CCB-48FF-9BFA-CE14AFF6BC17}" type="pres">
      <dgm:prSet presAssocID="{4A990590-843F-4DB4-98B7-DD3454EB789B}" presName="spacer" presStyleCnt="0"/>
      <dgm:spPr/>
    </dgm:pt>
    <dgm:pt modelId="{B5343B0E-DDC3-496C-A781-0953A7261CAD}" type="pres">
      <dgm:prSet presAssocID="{982C2DED-DE9E-41FE-97C1-015CF1AA6B2C}" presName="parentText" presStyleLbl="node1" presStyleIdx="8" presStyleCnt="10">
        <dgm:presLayoutVars>
          <dgm:chMax val="0"/>
          <dgm:bulletEnabled val="1"/>
        </dgm:presLayoutVars>
      </dgm:prSet>
      <dgm:spPr/>
    </dgm:pt>
    <dgm:pt modelId="{13785E6D-18C7-45C1-B0BD-5D7E58CDE339}" type="pres">
      <dgm:prSet presAssocID="{9639A273-7525-4915-B37A-632C782A09F8}" presName="spacer" presStyleCnt="0"/>
      <dgm:spPr/>
    </dgm:pt>
    <dgm:pt modelId="{1480E3D1-68AD-4AB4-AFA6-32971CE3D548}" type="pres">
      <dgm:prSet presAssocID="{2C03E080-3F6C-429D-AAD8-1FD11ECBA070}" presName="parentText" presStyleLbl="node1" presStyleIdx="9" presStyleCnt="10">
        <dgm:presLayoutVars>
          <dgm:chMax val="0"/>
          <dgm:bulletEnabled val="1"/>
        </dgm:presLayoutVars>
      </dgm:prSet>
      <dgm:spPr/>
    </dgm:pt>
  </dgm:ptLst>
  <dgm:cxnLst>
    <dgm:cxn modelId="{53FAB70F-A8C7-1946-AB6C-02E30BCD88AB}" srcId="{CC7CE8FE-D581-AF40-8217-77117EE433F7}" destId="{3FD99014-94F2-844A-96EB-00EEA30C119A}" srcOrd="3" destOrd="0" parTransId="{70E55A79-E24B-294E-A80E-E22FAE738E06}" sibTransId="{97AB26E4-6E46-BB48-AB9E-D83E178DEFE1}"/>
    <dgm:cxn modelId="{EB015616-27D9-8848-A073-719777A97392}" srcId="{CC7CE8FE-D581-AF40-8217-77117EE433F7}" destId="{09E753C6-2BC0-2242-80B0-5133C37ABCC1}" srcOrd="2" destOrd="0" parTransId="{84292906-EC8D-2149-B997-85CE93BC94FD}" sibTransId="{7395E69C-CE71-2645-8929-0818CC2A7F7A}"/>
    <dgm:cxn modelId="{559EF418-C8ED-F449-B531-91FD2D25B142}" srcId="{CC7CE8FE-D581-AF40-8217-77117EE433F7}" destId="{EB98E06F-237E-0144-9042-3CD0AFE60E59}" srcOrd="5" destOrd="0" parTransId="{D9D1E0B7-8B00-624D-8831-3F9F05BC4142}" sibTransId="{BC27574D-3DE5-214B-B8C0-FC61E10B13F7}"/>
    <dgm:cxn modelId="{5775F129-D9C2-48F9-B4B2-B74BA2F25C66}" type="presOf" srcId="{2C03E080-3F6C-429D-AAD8-1FD11ECBA070}" destId="{1480E3D1-68AD-4AB4-AFA6-32971CE3D548}" srcOrd="0" destOrd="0" presId="urn:microsoft.com/office/officeart/2005/8/layout/vList2"/>
    <dgm:cxn modelId="{E8CF6C2F-D939-CC4C-96CD-850DA403EA74}" type="presOf" srcId="{530E47BA-8C0F-4E47-AF9F-94325FFCA265}" destId="{7AE47554-F313-3F48-87D8-FB3A3E61C006}" srcOrd="0" destOrd="0" presId="urn:microsoft.com/office/officeart/2005/8/layout/vList2"/>
    <dgm:cxn modelId="{313F185C-FFDE-4354-B3E6-CB4331A794D5}" type="presOf" srcId="{FCFE8097-62BD-406F-9B8B-EFF6682D2037}" destId="{9765731D-0D27-43D2-BB0A-6C0E642E7EF2}" srcOrd="0" destOrd="0" presId="urn:microsoft.com/office/officeart/2005/8/layout/vList2"/>
    <dgm:cxn modelId="{78742D5D-5E5C-7B42-A0E3-CB32C425F554}" type="presOf" srcId="{EB98E06F-237E-0144-9042-3CD0AFE60E59}" destId="{0D90A93C-D95A-5C4B-9D6B-E8C58E723A1A}" srcOrd="0" destOrd="0" presId="urn:microsoft.com/office/officeart/2005/8/layout/vList2"/>
    <dgm:cxn modelId="{04B22462-9291-7C47-B57C-CAEC03C81F55}" type="presOf" srcId="{3BACBDF5-CF02-964F-A4E1-63C8F1B9529F}" destId="{8E3F0634-967F-324E-B265-C7ADD7A2F240}" srcOrd="0" destOrd="0" presId="urn:microsoft.com/office/officeart/2005/8/layout/vList2"/>
    <dgm:cxn modelId="{D0841867-F36E-C946-9878-ADC94F0D925E}" srcId="{CC7CE8FE-D581-AF40-8217-77117EE433F7}" destId="{530E47BA-8C0F-4E47-AF9F-94325FFCA265}" srcOrd="0" destOrd="0" parTransId="{58F2A835-BFA9-4A45-A427-727FB1ACC76F}" sibTransId="{D6C75BF7-7E98-0041-A552-755FE72AE078}"/>
    <dgm:cxn modelId="{C6A7A971-2A22-3A4B-B08F-8DB6B1A646AD}" type="presOf" srcId="{3FD99014-94F2-844A-96EB-00EEA30C119A}" destId="{16C9DA93-B2E6-4E4E-8AC3-F85C4E5F699D}" srcOrd="0" destOrd="0" presId="urn:microsoft.com/office/officeart/2005/8/layout/vList2"/>
    <dgm:cxn modelId="{E2BA385A-A427-47F0-B904-D4AA2D8943FD}" srcId="{CC7CE8FE-D581-AF40-8217-77117EE433F7}" destId="{2C03E080-3F6C-429D-AAD8-1FD11ECBA070}" srcOrd="9" destOrd="0" parTransId="{B9444993-A824-415E-9813-74023EE47AC3}" sibTransId="{44D5387C-A639-43A6-B4B3-3B73F64ECDAD}"/>
    <dgm:cxn modelId="{C44E9486-9BF8-5F4D-A2ED-2B733E12DAEC}" srcId="{CC7CE8FE-D581-AF40-8217-77117EE433F7}" destId="{6D87539E-0FEF-EE4A-BFED-121EFFD638AF}" srcOrd="4" destOrd="0" parTransId="{7CE34D4E-F820-604F-9115-AF6D25A84D73}" sibTransId="{D09995F1-47B6-C54E-AF57-B83A13704A9D}"/>
    <dgm:cxn modelId="{2F3EB298-00A5-DC48-B5CE-A26FEBFA1927}" srcId="{CC7CE8FE-D581-AF40-8217-77117EE433F7}" destId="{3BACBDF5-CF02-964F-A4E1-63C8F1B9529F}" srcOrd="1" destOrd="0" parTransId="{35E85F44-8696-404E-A18B-4AEF4C64B533}" sibTransId="{8FF8EBF6-55F6-BA47-A149-78D7924411D2}"/>
    <dgm:cxn modelId="{3AE74EA5-0BFD-4A73-8589-1C426AD62237}" srcId="{CC7CE8FE-D581-AF40-8217-77117EE433F7}" destId="{982C2DED-DE9E-41FE-97C1-015CF1AA6B2C}" srcOrd="8" destOrd="0" parTransId="{FC6EBA5F-9F54-41BE-93E3-6C0A8029DEDC}" sibTransId="{9639A273-7525-4915-B37A-632C782A09F8}"/>
    <dgm:cxn modelId="{C7EFA2A9-F4F2-4775-9D64-EF66DE59547A}" srcId="{CC7CE8FE-D581-AF40-8217-77117EE433F7}" destId="{C21E5AAA-4D12-437D-8C1C-8C82F0FCDD62}" srcOrd="6" destOrd="0" parTransId="{81C56908-B442-4B2C-AFD9-5EDF1435FA0C}" sibTransId="{8153A0BB-DF9A-475A-AB8F-CFA2E20A3E3B}"/>
    <dgm:cxn modelId="{17C614B6-0306-8A43-9A1F-D4D42A52F64B}" type="presOf" srcId="{09E753C6-2BC0-2242-80B0-5133C37ABCC1}" destId="{0015787F-264B-B24F-8D45-C2C900917635}" srcOrd="0" destOrd="0" presId="urn:microsoft.com/office/officeart/2005/8/layout/vList2"/>
    <dgm:cxn modelId="{3BB86CB6-76D7-9A4F-99D3-72BED3BDCA64}" type="presOf" srcId="{CC7CE8FE-D581-AF40-8217-77117EE433F7}" destId="{FD18324C-687D-1F4C-86D3-12235CD937D4}" srcOrd="0" destOrd="0" presId="urn:microsoft.com/office/officeart/2005/8/layout/vList2"/>
    <dgm:cxn modelId="{D8976EBB-A048-42F0-B5D2-8DBB7036D8CF}" srcId="{CC7CE8FE-D581-AF40-8217-77117EE433F7}" destId="{FCFE8097-62BD-406F-9B8B-EFF6682D2037}" srcOrd="7" destOrd="0" parTransId="{4DFAEFAC-B1A1-4A12-8A15-2EE90037FA9D}" sibTransId="{4A990590-843F-4DB4-98B7-DD3454EB789B}"/>
    <dgm:cxn modelId="{1968E3BF-D3BB-C747-8BE1-AD52E7C08AFB}" type="presOf" srcId="{6D87539E-0FEF-EE4A-BFED-121EFFD638AF}" destId="{597F6C01-0713-8244-B7B0-2F04F1EF7107}" srcOrd="0" destOrd="0" presId="urn:microsoft.com/office/officeart/2005/8/layout/vList2"/>
    <dgm:cxn modelId="{7CE09CC4-701F-4C34-9980-33E8F18A965E}" type="presOf" srcId="{982C2DED-DE9E-41FE-97C1-015CF1AA6B2C}" destId="{B5343B0E-DDC3-496C-A781-0953A7261CAD}" srcOrd="0" destOrd="0" presId="urn:microsoft.com/office/officeart/2005/8/layout/vList2"/>
    <dgm:cxn modelId="{FCE5EAF1-BB15-405F-8A6B-69272339C2AA}" type="presOf" srcId="{C21E5AAA-4D12-437D-8C1C-8C82F0FCDD62}" destId="{01A9C92F-E526-4BE5-8D26-B6C76D2286D3}" srcOrd="0" destOrd="0" presId="urn:microsoft.com/office/officeart/2005/8/layout/vList2"/>
    <dgm:cxn modelId="{8F978CD3-AC99-934C-8B96-80CD0427030B}" type="presParOf" srcId="{FD18324C-687D-1F4C-86D3-12235CD937D4}" destId="{7AE47554-F313-3F48-87D8-FB3A3E61C006}" srcOrd="0" destOrd="0" presId="urn:microsoft.com/office/officeart/2005/8/layout/vList2"/>
    <dgm:cxn modelId="{F3F4195B-2368-2041-851E-FF3BE652CA2E}" type="presParOf" srcId="{FD18324C-687D-1F4C-86D3-12235CD937D4}" destId="{E595F9FB-B812-9E4B-AF06-7B4BCD54718A}" srcOrd="1" destOrd="0" presId="urn:microsoft.com/office/officeart/2005/8/layout/vList2"/>
    <dgm:cxn modelId="{2F47217E-6A83-844F-9D5F-66C4A5034E31}" type="presParOf" srcId="{FD18324C-687D-1F4C-86D3-12235CD937D4}" destId="{8E3F0634-967F-324E-B265-C7ADD7A2F240}" srcOrd="2" destOrd="0" presId="urn:microsoft.com/office/officeart/2005/8/layout/vList2"/>
    <dgm:cxn modelId="{AACC0C92-7EB1-AA48-8552-CDA0E9B9908B}" type="presParOf" srcId="{FD18324C-687D-1F4C-86D3-12235CD937D4}" destId="{E0F2BB1A-31D9-B046-8C0C-DA4A4C03D1BB}" srcOrd="3" destOrd="0" presId="urn:microsoft.com/office/officeart/2005/8/layout/vList2"/>
    <dgm:cxn modelId="{2940CC42-A56E-6E43-83B1-F822A933A7C2}" type="presParOf" srcId="{FD18324C-687D-1F4C-86D3-12235CD937D4}" destId="{0015787F-264B-B24F-8D45-C2C900917635}" srcOrd="4" destOrd="0" presId="urn:microsoft.com/office/officeart/2005/8/layout/vList2"/>
    <dgm:cxn modelId="{5E7135E8-1F94-5243-B0C6-493991DF0BC3}" type="presParOf" srcId="{FD18324C-687D-1F4C-86D3-12235CD937D4}" destId="{B9815939-79E6-FB4A-80C0-C7ED34970883}" srcOrd="5" destOrd="0" presId="urn:microsoft.com/office/officeart/2005/8/layout/vList2"/>
    <dgm:cxn modelId="{05F9E009-ECB7-814A-BAAC-4263E618739A}" type="presParOf" srcId="{FD18324C-687D-1F4C-86D3-12235CD937D4}" destId="{16C9DA93-B2E6-4E4E-8AC3-F85C4E5F699D}" srcOrd="6" destOrd="0" presId="urn:microsoft.com/office/officeart/2005/8/layout/vList2"/>
    <dgm:cxn modelId="{465F205B-4193-4E4F-9447-46357D80375F}" type="presParOf" srcId="{FD18324C-687D-1F4C-86D3-12235CD937D4}" destId="{D5E3E05D-17C8-9749-875A-3E17A569AC9F}" srcOrd="7" destOrd="0" presId="urn:microsoft.com/office/officeart/2005/8/layout/vList2"/>
    <dgm:cxn modelId="{87992FEB-9252-A041-8A6E-1F28F99E487B}" type="presParOf" srcId="{FD18324C-687D-1F4C-86D3-12235CD937D4}" destId="{597F6C01-0713-8244-B7B0-2F04F1EF7107}" srcOrd="8" destOrd="0" presId="urn:microsoft.com/office/officeart/2005/8/layout/vList2"/>
    <dgm:cxn modelId="{07C6D97E-4EBF-9141-8F3E-6A422135BD70}" type="presParOf" srcId="{FD18324C-687D-1F4C-86D3-12235CD937D4}" destId="{AD7EE6FA-22BE-784A-8DAA-B472AFCBF7FE}" srcOrd="9" destOrd="0" presId="urn:microsoft.com/office/officeart/2005/8/layout/vList2"/>
    <dgm:cxn modelId="{2D1D74A4-2DE4-2848-B31D-DAB671154394}" type="presParOf" srcId="{FD18324C-687D-1F4C-86D3-12235CD937D4}" destId="{0D90A93C-D95A-5C4B-9D6B-E8C58E723A1A}" srcOrd="10" destOrd="0" presId="urn:microsoft.com/office/officeart/2005/8/layout/vList2"/>
    <dgm:cxn modelId="{7B18452E-1B2B-44B5-8073-2688046F30AB}" type="presParOf" srcId="{FD18324C-687D-1F4C-86D3-12235CD937D4}" destId="{1B0CFE4E-59D9-41FB-B0D8-AC0D3DEC468A}" srcOrd="11" destOrd="0" presId="urn:microsoft.com/office/officeart/2005/8/layout/vList2"/>
    <dgm:cxn modelId="{711637CC-A204-430C-835C-BB573CFA40B5}" type="presParOf" srcId="{FD18324C-687D-1F4C-86D3-12235CD937D4}" destId="{01A9C92F-E526-4BE5-8D26-B6C76D2286D3}" srcOrd="12" destOrd="0" presId="urn:microsoft.com/office/officeart/2005/8/layout/vList2"/>
    <dgm:cxn modelId="{90C511AB-26D1-4503-B897-AD2D9E7E0347}" type="presParOf" srcId="{FD18324C-687D-1F4C-86D3-12235CD937D4}" destId="{8BBD5D7E-6419-465D-B51A-7F545E91A59A}" srcOrd="13" destOrd="0" presId="urn:microsoft.com/office/officeart/2005/8/layout/vList2"/>
    <dgm:cxn modelId="{13C84086-6BEB-46C7-A539-D517CA4E7E87}" type="presParOf" srcId="{FD18324C-687D-1F4C-86D3-12235CD937D4}" destId="{9765731D-0D27-43D2-BB0A-6C0E642E7EF2}" srcOrd="14" destOrd="0" presId="urn:microsoft.com/office/officeart/2005/8/layout/vList2"/>
    <dgm:cxn modelId="{6FCE874D-EF71-49DE-85D6-B51BC6A88F5D}" type="presParOf" srcId="{FD18324C-687D-1F4C-86D3-12235CD937D4}" destId="{994CF60C-9CCB-48FF-9BFA-CE14AFF6BC17}" srcOrd="15" destOrd="0" presId="urn:microsoft.com/office/officeart/2005/8/layout/vList2"/>
    <dgm:cxn modelId="{F2A2D9C5-7FA0-42C1-85C5-E9D7395514E9}" type="presParOf" srcId="{FD18324C-687D-1F4C-86D3-12235CD937D4}" destId="{B5343B0E-DDC3-496C-A781-0953A7261CAD}" srcOrd="16" destOrd="0" presId="urn:microsoft.com/office/officeart/2005/8/layout/vList2"/>
    <dgm:cxn modelId="{943E96D6-641C-4252-B952-123815ECB10B}" type="presParOf" srcId="{FD18324C-687D-1F4C-86D3-12235CD937D4}" destId="{13785E6D-18C7-45C1-B0BD-5D7E58CDE339}" srcOrd="17" destOrd="0" presId="urn:microsoft.com/office/officeart/2005/8/layout/vList2"/>
    <dgm:cxn modelId="{37D37CA5-F269-4C78-B836-F68F37D48A13}" type="presParOf" srcId="{FD18324C-687D-1F4C-86D3-12235CD937D4}" destId="{1480E3D1-68AD-4AB4-AFA6-32971CE3D548}" srcOrd="1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C7CE8FE-D581-AF40-8217-77117EE433F7}" type="doc">
      <dgm:prSet loTypeId="urn:microsoft.com/office/officeart/2005/8/layout/vList2" loCatId="" qsTypeId="urn:microsoft.com/office/officeart/2005/8/quickstyle/simple3" qsCatId="simple" csTypeId="urn:microsoft.com/office/officeart/2005/8/colors/accent3_2" csCatId="accent3" phldr="1"/>
      <dgm:spPr/>
      <dgm:t>
        <a:bodyPr/>
        <a:lstStyle/>
        <a:p>
          <a:endParaRPr lang="en-GB"/>
        </a:p>
      </dgm:t>
    </dgm:pt>
    <dgm:pt modelId="{530E47BA-8C0F-4E47-AF9F-94325FFCA265}">
      <dgm:prSet phldrT="[Text]" custT="1"/>
      <dgm:spPr>
        <a:solidFill>
          <a:schemeClr val="accent3">
            <a:lumMod val="60000"/>
            <a:lumOff val="40000"/>
          </a:schemeClr>
        </a:solidFill>
      </dgm:spPr>
      <dgm:t>
        <a:bodyPr/>
        <a:lstStyle/>
        <a:p>
          <a:pPr rtl="0"/>
          <a:r>
            <a:rPr lang="en-GB" sz="1800" dirty="0">
              <a:solidFill>
                <a:schemeClr val="tx1"/>
              </a:solidFill>
            </a:rPr>
            <a:t>1. Sharia compliance</a:t>
          </a:r>
        </a:p>
      </dgm:t>
    </dgm:pt>
    <dgm:pt modelId="{58F2A835-BFA9-4A45-A427-727FB1ACC76F}" type="parTrans" cxnId="{D0841867-F36E-C946-9878-ADC94F0D925E}">
      <dgm:prSet/>
      <dgm:spPr/>
      <dgm:t>
        <a:bodyPr/>
        <a:lstStyle/>
        <a:p>
          <a:endParaRPr lang="en-GB" sz="1800"/>
        </a:p>
      </dgm:t>
    </dgm:pt>
    <dgm:pt modelId="{D6C75BF7-7E98-0041-A552-755FE72AE078}" type="sibTrans" cxnId="{D0841867-F36E-C946-9878-ADC94F0D925E}">
      <dgm:prSet/>
      <dgm:spPr/>
      <dgm:t>
        <a:bodyPr/>
        <a:lstStyle/>
        <a:p>
          <a:endParaRPr lang="en-GB" sz="1800"/>
        </a:p>
      </dgm:t>
    </dgm:pt>
    <dgm:pt modelId="{3BACBDF5-CF02-964F-A4E1-63C8F1B9529F}">
      <dgm:prSet phldrT="[Text]" custT="1"/>
      <dgm:spPr/>
      <dgm:t>
        <a:bodyPr/>
        <a:lstStyle/>
        <a:p>
          <a:pPr rtl="0" eaLnBrk="1" latinLnBrk="0"/>
          <a:r>
            <a:rPr lang="en-US" sz="1800" dirty="0"/>
            <a:t>2. </a:t>
          </a:r>
          <a:r>
            <a:rPr lang="en-GB" sz="1800" dirty="0"/>
            <a:t>Legal recognition</a:t>
          </a:r>
        </a:p>
      </dgm:t>
    </dgm:pt>
    <dgm:pt modelId="{35E85F44-8696-404E-A18B-4AEF4C64B533}" type="parTrans" cxnId="{2F3EB298-00A5-DC48-B5CE-A26FEBFA1927}">
      <dgm:prSet/>
      <dgm:spPr/>
      <dgm:t>
        <a:bodyPr/>
        <a:lstStyle/>
        <a:p>
          <a:endParaRPr lang="en-GB" sz="1800"/>
        </a:p>
      </dgm:t>
    </dgm:pt>
    <dgm:pt modelId="{8FF8EBF6-55F6-BA47-A149-78D7924411D2}" type="sibTrans" cxnId="{2F3EB298-00A5-DC48-B5CE-A26FEBFA1927}">
      <dgm:prSet/>
      <dgm:spPr/>
      <dgm:t>
        <a:bodyPr/>
        <a:lstStyle/>
        <a:p>
          <a:endParaRPr lang="en-GB" sz="1800"/>
        </a:p>
      </dgm:t>
    </dgm:pt>
    <dgm:pt modelId="{09E753C6-2BC0-2242-80B0-5133C37ABCC1}">
      <dgm:prSet phldrT="[Text]" custT="1"/>
      <dgm:spPr/>
      <dgm:t>
        <a:bodyPr/>
        <a:lstStyle/>
        <a:p>
          <a:pPr rtl="0" eaLnBrk="1" latinLnBrk="0"/>
          <a:r>
            <a:rPr lang="en-US" sz="1800" dirty="0"/>
            <a:t>3.</a:t>
          </a:r>
          <a:r>
            <a:rPr lang="en-GB" sz="1800" dirty="0"/>
            <a:t> </a:t>
          </a:r>
          <a:r>
            <a:rPr lang="en-US" sz="1800" dirty="0"/>
            <a:t>Supervision, monitoring and risk management</a:t>
          </a:r>
          <a:endParaRPr lang="en-GB" sz="1800" dirty="0"/>
        </a:p>
      </dgm:t>
    </dgm:pt>
    <dgm:pt modelId="{84292906-EC8D-2149-B997-85CE93BC94FD}" type="parTrans" cxnId="{EB015616-27D9-8848-A073-719777A97392}">
      <dgm:prSet/>
      <dgm:spPr/>
      <dgm:t>
        <a:bodyPr/>
        <a:lstStyle/>
        <a:p>
          <a:endParaRPr lang="en-GB" sz="1800"/>
        </a:p>
      </dgm:t>
    </dgm:pt>
    <dgm:pt modelId="{7395E69C-CE71-2645-8929-0818CC2A7F7A}" type="sibTrans" cxnId="{EB015616-27D9-8848-A073-719777A97392}">
      <dgm:prSet/>
      <dgm:spPr/>
      <dgm:t>
        <a:bodyPr/>
        <a:lstStyle/>
        <a:p>
          <a:endParaRPr lang="en-GB" sz="1800"/>
        </a:p>
      </dgm:t>
    </dgm:pt>
    <dgm:pt modelId="{3FD99014-94F2-844A-96EB-00EEA30C119A}">
      <dgm:prSet phldrT="[Text]" custT="1"/>
      <dgm:spPr/>
      <dgm:t>
        <a:bodyPr/>
        <a:lstStyle/>
        <a:p>
          <a:pPr rtl="0" eaLnBrk="1" latinLnBrk="0"/>
          <a:r>
            <a:rPr lang="en-US" sz="1800" dirty="0"/>
            <a:t>4.</a:t>
          </a:r>
          <a:r>
            <a:rPr lang="en-GB" sz="1800" dirty="0"/>
            <a:t> International standards compliance</a:t>
          </a:r>
        </a:p>
      </dgm:t>
    </dgm:pt>
    <dgm:pt modelId="{70E55A79-E24B-294E-A80E-E22FAE738E06}" type="parTrans" cxnId="{53FAB70F-A8C7-1946-AB6C-02E30BCD88AB}">
      <dgm:prSet/>
      <dgm:spPr/>
      <dgm:t>
        <a:bodyPr/>
        <a:lstStyle/>
        <a:p>
          <a:endParaRPr lang="en-GB" sz="1800"/>
        </a:p>
      </dgm:t>
    </dgm:pt>
    <dgm:pt modelId="{97AB26E4-6E46-BB48-AB9E-D83E178DEFE1}" type="sibTrans" cxnId="{53FAB70F-A8C7-1946-AB6C-02E30BCD88AB}">
      <dgm:prSet/>
      <dgm:spPr/>
      <dgm:t>
        <a:bodyPr/>
        <a:lstStyle/>
        <a:p>
          <a:endParaRPr lang="en-GB" sz="1800"/>
        </a:p>
      </dgm:t>
    </dgm:pt>
    <dgm:pt modelId="{6D87539E-0FEF-EE4A-BFED-121EFFD638AF}">
      <dgm:prSet phldrT="[Text]" custT="1"/>
      <dgm:spPr>
        <a:solidFill>
          <a:schemeClr val="accent2"/>
        </a:solidFill>
      </dgm:spPr>
      <dgm:t>
        <a:bodyPr/>
        <a:lstStyle/>
        <a:p>
          <a:pPr rtl="0" eaLnBrk="1" latinLnBrk="0"/>
          <a:r>
            <a:rPr lang="en-GB" sz="1800" dirty="0">
              <a:solidFill>
                <a:schemeClr val="bg1"/>
              </a:solidFill>
            </a:rPr>
            <a:t>5. Training and capacity building</a:t>
          </a:r>
        </a:p>
      </dgm:t>
    </dgm:pt>
    <dgm:pt modelId="{7CE34D4E-F820-604F-9115-AF6D25A84D73}" type="parTrans" cxnId="{C44E9486-9BF8-5F4D-A2ED-2B733E12DAEC}">
      <dgm:prSet/>
      <dgm:spPr/>
      <dgm:t>
        <a:bodyPr/>
        <a:lstStyle/>
        <a:p>
          <a:endParaRPr lang="en-GB" sz="1800"/>
        </a:p>
      </dgm:t>
    </dgm:pt>
    <dgm:pt modelId="{D09995F1-47B6-C54E-AF57-B83A13704A9D}" type="sibTrans" cxnId="{C44E9486-9BF8-5F4D-A2ED-2B733E12DAEC}">
      <dgm:prSet/>
      <dgm:spPr/>
      <dgm:t>
        <a:bodyPr/>
        <a:lstStyle/>
        <a:p>
          <a:endParaRPr lang="en-GB" sz="1800"/>
        </a:p>
      </dgm:t>
    </dgm:pt>
    <dgm:pt modelId="{C21E5AAA-4D12-437D-8C1C-8C82F0FCDD62}">
      <dgm:prSet phldrT="[Text]" custT="1"/>
      <dgm:spPr/>
      <dgm:t>
        <a:bodyPr/>
        <a:lstStyle/>
        <a:p>
          <a:pPr rtl="0" eaLnBrk="1" latinLnBrk="0"/>
          <a:r>
            <a:rPr lang="en-GB" sz="1800" dirty="0"/>
            <a:t>7. Collaboration with standards-setting bodies</a:t>
          </a:r>
        </a:p>
      </dgm:t>
    </dgm:pt>
    <dgm:pt modelId="{81C56908-B442-4B2C-AFD9-5EDF1435FA0C}" type="parTrans" cxnId="{C7EFA2A9-F4F2-4775-9D64-EF66DE59547A}">
      <dgm:prSet/>
      <dgm:spPr/>
      <dgm:t>
        <a:bodyPr/>
        <a:lstStyle/>
        <a:p>
          <a:endParaRPr lang="en-GB"/>
        </a:p>
      </dgm:t>
    </dgm:pt>
    <dgm:pt modelId="{8153A0BB-DF9A-475A-AB8F-CFA2E20A3E3B}" type="sibTrans" cxnId="{C7EFA2A9-F4F2-4775-9D64-EF66DE59547A}">
      <dgm:prSet/>
      <dgm:spPr/>
      <dgm:t>
        <a:bodyPr/>
        <a:lstStyle/>
        <a:p>
          <a:endParaRPr lang="en-GB"/>
        </a:p>
      </dgm:t>
    </dgm:pt>
    <dgm:pt modelId="{FCFE8097-62BD-406F-9B8B-EFF6682D2037}">
      <dgm:prSet phldrT="[Text]" custT="1"/>
      <dgm:spPr/>
      <dgm:t>
        <a:bodyPr/>
        <a:lstStyle/>
        <a:p>
          <a:pPr rtl="0" eaLnBrk="1" latinLnBrk="0"/>
          <a:r>
            <a:rPr lang="en-GB" sz="1800" dirty="0"/>
            <a:t>8. Product innovation and development</a:t>
          </a:r>
        </a:p>
      </dgm:t>
    </dgm:pt>
    <dgm:pt modelId="{4DFAEFAC-B1A1-4A12-8A15-2EE90037FA9D}" type="parTrans" cxnId="{D8976EBB-A048-42F0-B5D2-8DBB7036D8CF}">
      <dgm:prSet/>
      <dgm:spPr/>
      <dgm:t>
        <a:bodyPr/>
        <a:lstStyle/>
        <a:p>
          <a:endParaRPr lang="en-GB"/>
        </a:p>
      </dgm:t>
    </dgm:pt>
    <dgm:pt modelId="{4A990590-843F-4DB4-98B7-DD3454EB789B}" type="sibTrans" cxnId="{D8976EBB-A048-42F0-B5D2-8DBB7036D8CF}">
      <dgm:prSet/>
      <dgm:spPr/>
      <dgm:t>
        <a:bodyPr/>
        <a:lstStyle/>
        <a:p>
          <a:endParaRPr lang="en-GB"/>
        </a:p>
      </dgm:t>
    </dgm:pt>
    <dgm:pt modelId="{982C2DED-DE9E-41FE-97C1-015CF1AA6B2C}">
      <dgm:prSet phldrT="[Text]" custT="1"/>
      <dgm:spPr/>
      <dgm:t>
        <a:bodyPr/>
        <a:lstStyle/>
        <a:p>
          <a:pPr rtl="0" eaLnBrk="1" latinLnBrk="0"/>
          <a:r>
            <a:rPr lang="en-GB" sz="1800" dirty="0"/>
            <a:t>9. Consumer protection</a:t>
          </a:r>
        </a:p>
      </dgm:t>
    </dgm:pt>
    <dgm:pt modelId="{FC6EBA5F-9F54-41BE-93E3-6C0A8029DEDC}" type="parTrans" cxnId="{3AE74EA5-0BFD-4A73-8589-1C426AD62237}">
      <dgm:prSet/>
      <dgm:spPr/>
      <dgm:t>
        <a:bodyPr/>
        <a:lstStyle/>
        <a:p>
          <a:endParaRPr lang="en-GB"/>
        </a:p>
      </dgm:t>
    </dgm:pt>
    <dgm:pt modelId="{9639A273-7525-4915-B37A-632C782A09F8}" type="sibTrans" cxnId="{3AE74EA5-0BFD-4A73-8589-1C426AD62237}">
      <dgm:prSet/>
      <dgm:spPr/>
      <dgm:t>
        <a:bodyPr/>
        <a:lstStyle/>
        <a:p>
          <a:endParaRPr lang="en-GB"/>
        </a:p>
      </dgm:t>
    </dgm:pt>
    <dgm:pt modelId="{2C03E080-3F6C-429D-AAD8-1FD11ECBA070}">
      <dgm:prSet phldrT="[Text]" custT="1"/>
      <dgm:spPr/>
      <dgm:t>
        <a:bodyPr/>
        <a:lstStyle/>
        <a:p>
          <a:pPr rtl="0" eaLnBrk="1" latinLnBrk="0"/>
          <a:r>
            <a:rPr lang="en-GB" sz="1800" dirty="0"/>
            <a:t>10. Disclosure and transparency</a:t>
          </a:r>
        </a:p>
      </dgm:t>
    </dgm:pt>
    <dgm:pt modelId="{B9444993-A824-415E-9813-74023EE47AC3}" type="parTrans" cxnId="{E2BA385A-A427-47F0-B904-D4AA2D8943FD}">
      <dgm:prSet/>
      <dgm:spPr/>
      <dgm:t>
        <a:bodyPr/>
        <a:lstStyle/>
        <a:p>
          <a:endParaRPr lang="en-GB"/>
        </a:p>
      </dgm:t>
    </dgm:pt>
    <dgm:pt modelId="{44D5387C-A639-43A6-B4B3-3B73F64ECDAD}" type="sibTrans" cxnId="{E2BA385A-A427-47F0-B904-D4AA2D8943FD}">
      <dgm:prSet/>
      <dgm:spPr/>
      <dgm:t>
        <a:bodyPr/>
        <a:lstStyle/>
        <a:p>
          <a:endParaRPr lang="en-GB"/>
        </a:p>
      </dgm:t>
    </dgm:pt>
    <dgm:pt modelId="{EB98E06F-237E-0144-9042-3CD0AFE60E59}">
      <dgm:prSet phldrT="[Text]" custT="1"/>
      <dgm:spPr/>
      <dgm:t>
        <a:bodyPr/>
        <a:lstStyle/>
        <a:p>
          <a:pPr rtl="0" eaLnBrk="1" latinLnBrk="0"/>
          <a:r>
            <a:rPr lang="en-GB" sz="1800" dirty="0"/>
            <a:t>6. Technology integration</a:t>
          </a:r>
        </a:p>
      </dgm:t>
    </dgm:pt>
    <dgm:pt modelId="{BC27574D-3DE5-214B-B8C0-FC61E10B13F7}" type="sibTrans" cxnId="{559EF418-C8ED-F449-B531-91FD2D25B142}">
      <dgm:prSet/>
      <dgm:spPr/>
      <dgm:t>
        <a:bodyPr/>
        <a:lstStyle/>
        <a:p>
          <a:endParaRPr lang="en-GB" sz="1800"/>
        </a:p>
      </dgm:t>
    </dgm:pt>
    <dgm:pt modelId="{D9D1E0B7-8B00-624D-8831-3F9F05BC4142}" type="parTrans" cxnId="{559EF418-C8ED-F449-B531-91FD2D25B142}">
      <dgm:prSet/>
      <dgm:spPr/>
      <dgm:t>
        <a:bodyPr/>
        <a:lstStyle/>
        <a:p>
          <a:endParaRPr lang="en-GB" sz="1800"/>
        </a:p>
      </dgm:t>
    </dgm:pt>
    <dgm:pt modelId="{FD18324C-687D-1F4C-86D3-12235CD937D4}" type="pres">
      <dgm:prSet presAssocID="{CC7CE8FE-D581-AF40-8217-77117EE433F7}" presName="linear" presStyleCnt="0">
        <dgm:presLayoutVars>
          <dgm:animLvl val="lvl"/>
          <dgm:resizeHandles val="exact"/>
        </dgm:presLayoutVars>
      </dgm:prSet>
      <dgm:spPr/>
    </dgm:pt>
    <dgm:pt modelId="{7AE47554-F313-3F48-87D8-FB3A3E61C006}" type="pres">
      <dgm:prSet presAssocID="{530E47BA-8C0F-4E47-AF9F-94325FFCA265}" presName="parentText" presStyleLbl="node1" presStyleIdx="0" presStyleCnt="10">
        <dgm:presLayoutVars>
          <dgm:chMax val="0"/>
          <dgm:bulletEnabled val="1"/>
        </dgm:presLayoutVars>
      </dgm:prSet>
      <dgm:spPr/>
    </dgm:pt>
    <dgm:pt modelId="{E595F9FB-B812-9E4B-AF06-7B4BCD54718A}" type="pres">
      <dgm:prSet presAssocID="{D6C75BF7-7E98-0041-A552-755FE72AE078}" presName="spacer" presStyleCnt="0"/>
      <dgm:spPr/>
    </dgm:pt>
    <dgm:pt modelId="{8E3F0634-967F-324E-B265-C7ADD7A2F240}" type="pres">
      <dgm:prSet presAssocID="{3BACBDF5-CF02-964F-A4E1-63C8F1B9529F}" presName="parentText" presStyleLbl="node1" presStyleIdx="1" presStyleCnt="10">
        <dgm:presLayoutVars>
          <dgm:chMax val="0"/>
          <dgm:bulletEnabled val="1"/>
        </dgm:presLayoutVars>
      </dgm:prSet>
      <dgm:spPr/>
    </dgm:pt>
    <dgm:pt modelId="{E0F2BB1A-31D9-B046-8C0C-DA4A4C03D1BB}" type="pres">
      <dgm:prSet presAssocID="{8FF8EBF6-55F6-BA47-A149-78D7924411D2}" presName="spacer" presStyleCnt="0"/>
      <dgm:spPr/>
    </dgm:pt>
    <dgm:pt modelId="{0015787F-264B-B24F-8D45-C2C900917635}" type="pres">
      <dgm:prSet presAssocID="{09E753C6-2BC0-2242-80B0-5133C37ABCC1}" presName="parentText" presStyleLbl="node1" presStyleIdx="2" presStyleCnt="10">
        <dgm:presLayoutVars>
          <dgm:chMax val="0"/>
          <dgm:bulletEnabled val="1"/>
        </dgm:presLayoutVars>
      </dgm:prSet>
      <dgm:spPr/>
    </dgm:pt>
    <dgm:pt modelId="{B9815939-79E6-FB4A-80C0-C7ED34970883}" type="pres">
      <dgm:prSet presAssocID="{7395E69C-CE71-2645-8929-0818CC2A7F7A}" presName="spacer" presStyleCnt="0"/>
      <dgm:spPr/>
    </dgm:pt>
    <dgm:pt modelId="{16C9DA93-B2E6-4E4E-8AC3-F85C4E5F699D}" type="pres">
      <dgm:prSet presAssocID="{3FD99014-94F2-844A-96EB-00EEA30C119A}" presName="parentText" presStyleLbl="node1" presStyleIdx="3" presStyleCnt="10">
        <dgm:presLayoutVars>
          <dgm:chMax val="0"/>
          <dgm:bulletEnabled val="1"/>
        </dgm:presLayoutVars>
      </dgm:prSet>
      <dgm:spPr/>
    </dgm:pt>
    <dgm:pt modelId="{D5E3E05D-17C8-9749-875A-3E17A569AC9F}" type="pres">
      <dgm:prSet presAssocID="{97AB26E4-6E46-BB48-AB9E-D83E178DEFE1}" presName="spacer" presStyleCnt="0"/>
      <dgm:spPr/>
    </dgm:pt>
    <dgm:pt modelId="{597F6C01-0713-8244-B7B0-2F04F1EF7107}" type="pres">
      <dgm:prSet presAssocID="{6D87539E-0FEF-EE4A-BFED-121EFFD638AF}" presName="parentText" presStyleLbl="node1" presStyleIdx="4" presStyleCnt="10">
        <dgm:presLayoutVars>
          <dgm:chMax val="0"/>
          <dgm:bulletEnabled val="1"/>
        </dgm:presLayoutVars>
      </dgm:prSet>
      <dgm:spPr/>
    </dgm:pt>
    <dgm:pt modelId="{AD7EE6FA-22BE-784A-8DAA-B472AFCBF7FE}" type="pres">
      <dgm:prSet presAssocID="{D09995F1-47B6-C54E-AF57-B83A13704A9D}" presName="spacer" presStyleCnt="0"/>
      <dgm:spPr/>
    </dgm:pt>
    <dgm:pt modelId="{0D90A93C-D95A-5C4B-9D6B-E8C58E723A1A}" type="pres">
      <dgm:prSet presAssocID="{EB98E06F-237E-0144-9042-3CD0AFE60E59}" presName="parentText" presStyleLbl="node1" presStyleIdx="5" presStyleCnt="10">
        <dgm:presLayoutVars>
          <dgm:chMax val="0"/>
          <dgm:bulletEnabled val="1"/>
        </dgm:presLayoutVars>
      </dgm:prSet>
      <dgm:spPr/>
    </dgm:pt>
    <dgm:pt modelId="{1B0CFE4E-59D9-41FB-B0D8-AC0D3DEC468A}" type="pres">
      <dgm:prSet presAssocID="{BC27574D-3DE5-214B-B8C0-FC61E10B13F7}" presName="spacer" presStyleCnt="0"/>
      <dgm:spPr/>
    </dgm:pt>
    <dgm:pt modelId="{01A9C92F-E526-4BE5-8D26-B6C76D2286D3}" type="pres">
      <dgm:prSet presAssocID="{C21E5AAA-4D12-437D-8C1C-8C82F0FCDD62}" presName="parentText" presStyleLbl="node1" presStyleIdx="6" presStyleCnt="10">
        <dgm:presLayoutVars>
          <dgm:chMax val="0"/>
          <dgm:bulletEnabled val="1"/>
        </dgm:presLayoutVars>
      </dgm:prSet>
      <dgm:spPr/>
    </dgm:pt>
    <dgm:pt modelId="{8BBD5D7E-6419-465D-B51A-7F545E91A59A}" type="pres">
      <dgm:prSet presAssocID="{8153A0BB-DF9A-475A-AB8F-CFA2E20A3E3B}" presName="spacer" presStyleCnt="0"/>
      <dgm:spPr/>
    </dgm:pt>
    <dgm:pt modelId="{9765731D-0D27-43D2-BB0A-6C0E642E7EF2}" type="pres">
      <dgm:prSet presAssocID="{FCFE8097-62BD-406F-9B8B-EFF6682D2037}" presName="parentText" presStyleLbl="node1" presStyleIdx="7" presStyleCnt="10">
        <dgm:presLayoutVars>
          <dgm:chMax val="0"/>
          <dgm:bulletEnabled val="1"/>
        </dgm:presLayoutVars>
      </dgm:prSet>
      <dgm:spPr/>
    </dgm:pt>
    <dgm:pt modelId="{994CF60C-9CCB-48FF-9BFA-CE14AFF6BC17}" type="pres">
      <dgm:prSet presAssocID="{4A990590-843F-4DB4-98B7-DD3454EB789B}" presName="spacer" presStyleCnt="0"/>
      <dgm:spPr/>
    </dgm:pt>
    <dgm:pt modelId="{B5343B0E-DDC3-496C-A781-0953A7261CAD}" type="pres">
      <dgm:prSet presAssocID="{982C2DED-DE9E-41FE-97C1-015CF1AA6B2C}" presName="parentText" presStyleLbl="node1" presStyleIdx="8" presStyleCnt="10">
        <dgm:presLayoutVars>
          <dgm:chMax val="0"/>
          <dgm:bulletEnabled val="1"/>
        </dgm:presLayoutVars>
      </dgm:prSet>
      <dgm:spPr/>
    </dgm:pt>
    <dgm:pt modelId="{13785E6D-18C7-45C1-B0BD-5D7E58CDE339}" type="pres">
      <dgm:prSet presAssocID="{9639A273-7525-4915-B37A-632C782A09F8}" presName="spacer" presStyleCnt="0"/>
      <dgm:spPr/>
    </dgm:pt>
    <dgm:pt modelId="{1480E3D1-68AD-4AB4-AFA6-32971CE3D548}" type="pres">
      <dgm:prSet presAssocID="{2C03E080-3F6C-429D-AAD8-1FD11ECBA070}" presName="parentText" presStyleLbl="node1" presStyleIdx="9" presStyleCnt="10">
        <dgm:presLayoutVars>
          <dgm:chMax val="0"/>
          <dgm:bulletEnabled val="1"/>
        </dgm:presLayoutVars>
      </dgm:prSet>
      <dgm:spPr/>
    </dgm:pt>
  </dgm:ptLst>
  <dgm:cxnLst>
    <dgm:cxn modelId="{53FAB70F-A8C7-1946-AB6C-02E30BCD88AB}" srcId="{CC7CE8FE-D581-AF40-8217-77117EE433F7}" destId="{3FD99014-94F2-844A-96EB-00EEA30C119A}" srcOrd="3" destOrd="0" parTransId="{70E55A79-E24B-294E-A80E-E22FAE738E06}" sibTransId="{97AB26E4-6E46-BB48-AB9E-D83E178DEFE1}"/>
    <dgm:cxn modelId="{EB015616-27D9-8848-A073-719777A97392}" srcId="{CC7CE8FE-D581-AF40-8217-77117EE433F7}" destId="{09E753C6-2BC0-2242-80B0-5133C37ABCC1}" srcOrd="2" destOrd="0" parTransId="{84292906-EC8D-2149-B997-85CE93BC94FD}" sibTransId="{7395E69C-CE71-2645-8929-0818CC2A7F7A}"/>
    <dgm:cxn modelId="{559EF418-C8ED-F449-B531-91FD2D25B142}" srcId="{CC7CE8FE-D581-AF40-8217-77117EE433F7}" destId="{EB98E06F-237E-0144-9042-3CD0AFE60E59}" srcOrd="5" destOrd="0" parTransId="{D9D1E0B7-8B00-624D-8831-3F9F05BC4142}" sibTransId="{BC27574D-3DE5-214B-B8C0-FC61E10B13F7}"/>
    <dgm:cxn modelId="{5775F129-D9C2-48F9-B4B2-B74BA2F25C66}" type="presOf" srcId="{2C03E080-3F6C-429D-AAD8-1FD11ECBA070}" destId="{1480E3D1-68AD-4AB4-AFA6-32971CE3D548}" srcOrd="0" destOrd="0" presId="urn:microsoft.com/office/officeart/2005/8/layout/vList2"/>
    <dgm:cxn modelId="{E8CF6C2F-D939-CC4C-96CD-850DA403EA74}" type="presOf" srcId="{530E47BA-8C0F-4E47-AF9F-94325FFCA265}" destId="{7AE47554-F313-3F48-87D8-FB3A3E61C006}" srcOrd="0" destOrd="0" presId="urn:microsoft.com/office/officeart/2005/8/layout/vList2"/>
    <dgm:cxn modelId="{313F185C-FFDE-4354-B3E6-CB4331A794D5}" type="presOf" srcId="{FCFE8097-62BD-406F-9B8B-EFF6682D2037}" destId="{9765731D-0D27-43D2-BB0A-6C0E642E7EF2}" srcOrd="0" destOrd="0" presId="urn:microsoft.com/office/officeart/2005/8/layout/vList2"/>
    <dgm:cxn modelId="{78742D5D-5E5C-7B42-A0E3-CB32C425F554}" type="presOf" srcId="{EB98E06F-237E-0144-9042-3CD0AFE60E59}" destId="{0D90A93C-D95A-5C4B-9D6B-E8C58E723A1A}" srcOrd="0" destOrd="0" presId="urn:microsoft.com/office/officeart/2005/8/layout/vList2"/>
    <dgm:cxn modelId="{04B22462-9291-7C47-B57C-CAEC03C81F55}" type="presOf" srcId="{3BACBDF5-CF02-964F-A4E1-63C8F1B9529F}" destId="{8E3F0634-967F-324E-B265-C7ADD7A2F240}" srcOrd="0" destOrd="0" presId="urn:microsoft.com/office/officeart/2005/8/layout/vList2"/>
    <dgm:cxn modelId="{D0841867-F36E-C946-9878-ADC94F0D925E}" srcId="{CC7CE8FE-D581-AF40-8217-77117EE433F7}" destId="{530E47BA-8C0F-4E47-AF9F-94325FFCA265}" srcOrd="0" destOrd="0" parTransId="{58F2A835-BFA9-4A45-A427-727FB1ACC76F}" sibTransId="{D6C75BF7-7E98-0041-A552-755FE72AE078}"/>
    <dgm:cxn modelId="{C6A7A971-2A22-3A4B-B08F-8DB6B1A646AD}" type="presOf" srcId="{3FD99014-94F2-844A-96EB-00EEA30C119A}" destId="{16C9DA93-B2E6-4E4E-8AC3-F85C4E5F699D}" srcOrd="0" destOrd="0" presId="urn:microsoft.com/office/officeart/2005/8/layout/vList2"/>
    <dgm:cxn modelId="{E2BA385A-A427-47F0-B904-D4AA2D8943FD}" srcId="{CC7CE8FE-D581-AF40-8217-77117EE433F7}" destId="{2C03E080-3F6C-429D-AAD8-1FD11ECBA070}" srcOrd="9" destOrd="0" parTransId="{B9444993-A824-415E-9813-74023EE47AC3}" sibTransId="{44D5387C-A639-43A6-B4B3-3B73F64ECDAD}"/>
    <dgm:cxn modelId="{C44E9486-9BF8-5F4D-A2ED-2B733E12DAEC}" srcId="{CC7CE8FE-D581-AF40-8217-77117EE433F7}" destId="{6D87539E-0FEF-EE4A-BFED-121EFFD638AF}" srcOrd="4" destOrd="0" parTransId="{7CE34D4E-F820-604F-9115-AF6D25A84D73}" sibTransId="{D09995F1-47B6-C54E-AF57-B83A13704A9D}"/>
    <dgm:cxn modelId="{2F3EB298-00A5-DC48-B5CE-A26FEBFA1927}" srcId="{CC7CE8FE-D581-AF40-8217-77117EE433F7}" destId="{3BACBDF5-CF02-964F-A4E1-63C8F1B9529F}" srcOrd="1" destOrd="0" parTransId="{35E85F44-8696-404E-A18B-4AEF4C64B533}" sibTransId="{8FF8EBF6-55F6-BA47-A149-78D7924411D2}"/>
    <dgm:cxn modelId="{3AE74EA5-0BFD-4A73-8589-1C426AD62237}" srcId="{CC7CE8FE-D581-AF40-8217-77117EE433F7}" destId="{982C2DED-DE9E-41FE-97C1-015CF1AA6B2C}" srcOrd="8" destOrd="0" parTransId="{FC6EBA5F-9F54-41BE-93E3-6C0A8029DEDC}" sibTransId="{9639A273-7525-4915-B37A-632C782A09F8}"/>
    <dgm:cxn modelId="{C7EFA2A9-F4F2-4775-9D64-EF66DE59547A}" srcId="{CC7CE8FE-D581-AF40-8217-77117EE433F7}" destId="{C21E5AAA-4D12-437D-8C1C-8C82F0FCDD62}" srcOrd="6" destOrd="0" parTransId="{81C56908-B442-4B2C-AFD9-5EDF1435FA0C}" sibTransId="{8153A0BB-DF9A-475A-AB8F-CFA2E20A3E3B}"/>
    <dgm:cxn modelId="{17C614B6-0306-8A43-9A1F-D4D42A52F64B}" type="presOf" srcId="{09E753C6-2BC0-2242-80B0-5133C37ABCC1}" destId="{0015787F-264B-B24F-8D45-C2C900917635}" srcOrd="0" destOrd="0" presId="urn:microsoft.com/office/officeart/2005/8/layout/vList2"/>
    <dgm:cxn modelId="{3BB86CB6-76D7-9A4F-99D3-72BED3BDCA64}" type="presOf" srcId="{CC7CE8FE-D581-AF40-8217-77117EE433F7}" destId="{FD18324C-687D-1F4C-86D3-12235CD937D4}" srcOrd="0" destOrd="0" presId="urn:microsoft.com/office/officeart/2005/8/layout/vList2"/>
    <dgm:cxn modelId="{D8976EBB-A048-42F0-B5D2-8DBB7036D8CF}" srcId="{CC7CE8FE-D581-AF40-8217-77117EE433F7}" destId="{FCFE8097-62BD-406F-9B8B-EFF6682D2037}" srcOrd="7" destOrd="0" parTransId="{4DFAEFAC-B1A1-4A12-8A15-2EE90037FA9D}" sibTransId="{4A990590-843F-4DB4-98B7-DD3454EB789B}"/>
    <dgm:cxn modelId="{1968E3BF-D3BB-C747-8BE1-AD52E7C08AFB}" type="presOf" srcId="{6D87539E-0FEF-EE4A-BFED-121EFFD638AF}" destId="{597F6C01-0713-8244-B7B0-2F04F1EF7107}" srcOrd="0" destOrd="0" presId="urn:microsoft.com/office/officeart/2005/8/layout/vList2"/>
    <dgm:cxn modelId="{7CE09CC4-701F-4C34-9980-33E8F18A965E}" type="presOf" srcId="{982C2DED-DE9E-41FE-97C1-015CF1AA6B2C}" destId="{B5343B0E-DDC3-496C-A781-0953A7261CAD}" srcOrd="0" destOrd="0" presId="urn:microsoft.com/office/officeart/2005/8/layout/vList2"/>
    <dgm:cxn modelId="{FCE5EAF1-BB15-405F-8A6B-69272339C2AA}" type="presOf" srcId="{C21E5AAA-4D12-437D-8C1C-8C82F0FCDD62}" destId="{01A9C92F-E526-4BE5-8D26-B6C76D2286D3}" srcOrd="0" destOrd="0" presId="urn:microsoft.com/office/officeart/2005/8/layout/vList2"/>
    <dgm:cxn modelId="{8F978CD3-AC99-934C-8B96-80CD0427030B}" type="presParOf" srcId="{FD18324C-687D-1F4C-86D3-12235CD937D4}" destId="{7AE47554-F313-3F48-87D8-FB3A3E61C006}" srcOrd="0" destOrd="0" presId="urn:microsoft.com/office/officeart/2005/8/layout/vList2"/>
    <dgm:cxn modelId="{F3F4195B-2368-2041-851E-FF3BE652CA2E}" type="presParOf" srcId="{FD18324C-687D-1F4C-86D3-12235CD937D4}" destId="{E595F9FB-B812-9E4B-AF06-7B4BCD54718A}" srcOrd="1" destOrd="0" presId="urn:microsoft.com/office/officeart/2005/8/layout/vList2"/>
    <dgm:cxn modelId="{2F47217E-6A83-844F-9D5F-66C4A5034E31}" type="presParOf" srcId="{FD18324C-687D-1F4C-86D3-12235CD937D4}" destId="{8E3F0634-967F-324E-B265-C7ADD7A2F240}" srcOrd="2" destOrd="0" presId="urn:microsoft.com/office/officeart/2005/8/layout/vList2"/>
    <dgm:cxn modelId="{AACC0C92-7EB1-AA48-8552-CDA0E9B9908B}" type="presParOf" srcId="{FD18324C-687D-1F4C-86D3-12235CD937D4}" destId="{E0F2BB1A-31D9-B046-8C0C-DA4A4C03D1BB}" srcOrd="3" destOrd="0" presId="urn:microsoft.com/office/officeart/2005/8/layout/vList2"/>
    <dgm:cxn modelId="{2940CC42-A56E-6E43-83B1-F822A933A7C2}" type="presParOf" srcId="{FD18324C-687D-1F4C-86D3-12235CD937D4}" destId="{0015787F-264B-B24F-8D45-C2C900917635}" srcOrd="4" destOrd="0" presId="urn:microsoft.com/office/officeart/2005/8/layout/vList2"/>
    <dgm:cxn modelId="{5E7135E8-1F94-5243-B0C6-493991DF0BC3}" type="presParOf" srcId="{FD18324C-687D-1F4C-86D3-12235CD937D4}" destId="{B9815939-79E6-FB4A-80C0-C7ED34970883}" srcOrd="5" destOrd="0" presId="urn:microsoft.com/office/officeart/2005/8/layout/vList2"/>
    <dgm:cxn modelId="{05F9E009-ECB7-814A-BAAC-4263E618739A}" type="presParOf" srcId="{FD18324C-687D-1F4C-86D3-12235CD937D4}" destId="{16C9DA93-B2E6-4E4E-8AC3-F85C4E5F699D}" srcOrd="6" destOrd="0" presId="urn:microsoft.com/office/officeart/2005/8/layout/vList2"/>
    <dgm:cxn modelId="{465F205B-4193-4E4F-9447-46357D80375F}" type="presParOf" srcId="{FD18324C-687D-1F4C-86D3-12235CD937D4}" destId="{D5E3E05D-17C8-9749-875A-3E17A569AC9F}" srcOrd="7" destOrd="0" presId="urn:microsoft.com/office/officeart/2005/8/layout/vList2"/>
    <dgm:cxn modelId="{87992FEB-9252-A041-8A6E-1F28F99E487B}" type="presParOf" srcId="{FD18324C-687D-1F4C-86D3-12235CD937D4}" destId="{597F6C01-0713-8244-B7B0-2F04F1EF7107}" srcOrd="8" destOrd="0" presId="urn:microsoft.com/office/officeart/2005/8/layout/vList2"/>
    <dgm:cxn modelId="{07C6D97E-4EBF-9141-8F3E-6A422135BD70}" type="presParOf" srcId="{FD18324C-687D-1F4C-86D3-12235CD937D4}" destId="{AD7EE6FA-22BE-784A-8DAA-B472AFCBF7FE}" srcOrd="9" destOrd="0" presId="urn:microsoft.com/office/officeart/2005/8/layout/vList2"/>
    <dgm:cxn modelId="{2D1D74A4-2DE4-2848-B31D-DAB671154394}" type="presParOf" srcId="{FD18324C-687D-1F4C-86D3-12235CD937D4}" destId="{0D90A93C-D95A-5C4B-9D6B-E8C58E723A1A}" srcOrd="10" destOrd="0" presId="urn:microsoft.com/office/officeart/2005/8/layout/vList2"/>
    <dgm:cxn modelId="{7B18452E-1B2B-44B5-8073-2688046F30AB}" type="presParOf" srcId="{FD18324C-687D-1F4C-86D3-12235CD937D4}" destId="{1B0CFE4E-59D9-41FB-B0D8-AC0D3DEC468A}" srcOrd="11" destOrd="0" presId="urn:microsoft.com/office/officeart/2005/8/layout/vList2"/>
    <dgm:cxn modelId="{711637CC-A204-430C-835C-BB573CFA40B5}" type="presParOf" srcId="{FD18324C-687D-1F4C-86D3-12235CD937D4}" destId="{01A9C92F-E526-4BE5-8D26-B6C76D2286D3}" srcOrd="12" destOrd="0" presId="urn:microsoft.com/office/officeart/2005/8/layout/vList2"/>
    <dgm:cxn modelId="{90C511AB-26D1-4503-B897-AD2D9E7E0347}" type="presParOf" srcId="{FD18324C-687D-1F4C-86D3-12235CD937D4}" destId="{8BBD5D7E-6419-465D-B51A-7F545E91A59A}" srcOrd="13" destOrd="0" presId="urn:microsoft.com/office/officeart/2005/8/layout/vList2"/>
    <dgm:cxn modelId="{13C84086-6BEB-46C7-A539-D517CA4E7E87}" type="presParOf" srcId="{FD18324C-687D-1F4C-86D3-12235CD937D4}" destId="{9765731D-0D27-43D2-BB0A-6C0E642E7EF2}" srcOrd="14" destOrd="0" presId="urn:microsoft.com/office/officeart/2005/8/layout/vList2"/>
    <dgm:cxn modelId="{6FCE874D-EF71-49DE-85D6-B51BC6A88F5D}" type="presParOf" srcId="{FD18324C-687D-1F4C-86D3-12235CD937D4}" destId="{994CF60C-9CCB-48FF-9BFA-CE14AFF6BC17}" srcOrd="15" destOrd="0" presId="urn:microsoft.com/office/officeart/2005/8/layout/vList2"/>
    <dgm:cxn modelId="{F2A2D9C5-7FA0-42C1-85C5-E9D7395514E9}" type="presParOf" srcId="{FD18324C-687D-1F4C-86D3-12235CD937D4}" destId="{B5343B0E-DDC3-496C-A781-0953A7261CAD}" srcOrd="16" destOrd="0" presId="urn:microsoft.com/office/officeart/2005/8/layout/vList2"/>
    <dgm:cxn modelId="{943E96D6-641C-4252-B952-123815ECB10B}" type="presParOf" srcId="{FD18324C-687D-1F4C-86D3-12235CD937D4}" destId="{13785E6D-18C7-45C1-B0BD-5D7E58CDE339}" srcOrd="17" destOrd="0" presId="urn:microsoft.com/office/officeart/2005/8/layout/vList2"/>
    <dgm:cxn modelId="{37D37CA5-F269-4C78-B836-F68F37D48A13}" type="presParOf" srcId="{FD18324C-687D-1F4C-86D3-12235CD937D4}" destId="{1480E3D1-68AD-4AB4-AFA6-32971CE3D548}" srcOrd="1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C7CE8FE-D581-AF40-8217-77117EE433F7}" type="doc">
      <dgm:prSet loTypeId="urn:microsoft.com/office/officeart/2005/8/layout/vList2" loCatId="" qsTypeId="urn:microsoft.com/office/officeart/2005/8/quickstyle/simple3" qsCatId="simple" csTypeId="urn:microsoft.com/office/officeart/2005/8/colors/accent3_2" csCatId="accent3" phldr="1"/>
      <dgm:spPr/>
      <dgm:t>
        <a:bodyPr/>
        <a:lstStyle/>
        <a:p>
          <a:endParaRPr lang="en-GB"/>
        </a:p>
      </dgm:t>
    </dgm:pt>
    <dgm:pt modelId="{530E47BA-8C0F-4E47-AF9F-94325FFCA265}">
      <dgm:prSet phldrT="[Text]" custT="1"/>
      <dgm:spPr>
        <a:solidFill>
          <a:schemeClr val="accent3">
            <a:lumMod val="60000"/>
            <a:lumOff val="40000"/>
          </a:schemeClr>
        </a:solidFill>
      </dgm:spPr>
      <dgm:t>
        <a:bodyPr/>
        <a:lstStyle/>
        <a:p>
          <a:pPr rtl="0"/>
          <a:r>
            <a:rPr lang="en-GB" sz="1800" dirty="0">
              <a:solidFill>
                <a:schemeClr val="tx1"/>
              </a:solidFill>
            </a:rPr>
            <a:t>1. Sharia compliance</a:t>
          </a:r>
        </a:p>
      </dgm:t>
    </dgm:pt>
    <dgm:pt modelId="{58F2A835-BFA9-4A45-A427-727FB1ACC76F}" type="parTrans" cxnId="{D0841867-F36E-C946-9878-ADC94F0D925E}">
      <dgm:prSet/>
      <dgm:spPr/>
      <dgm:t>
        <a:bodyPr/>
        <a:lstStyle/>
        <a:p>
          <a:endParaRPr lang="en-GB" sz="1800"/>
        </a:p>
      </dgm:t>
    </dgm:pt>
    <dgm:pt modelId="{D6C75BF7-7E98-0041-A552-755FE72AE078}" type="sibTrans" cxnId="{D0841867-F36E-C946-9878-ADC94F0D925E}">
      <dgm:prSet/>
      <dgm:spPr/>
      <dgm:t>
        <a:bodyPr/>
        <a:lstStyle/>
        <a:p>
          <a:endParaRPr lang="en-GB" sz="1800"/>
        </a:p>
      </dgm:t>
    </dgm:pt>
    <dgm:pt modelId="{3BACBDF5-CF02-964F-A4E1-63C8F1B9529F}">
      <dgm:prSet phldrT="[Text]" custT="1"/>
      <dgm:spPr/>
      <dgm:t>
        <a:bodyPr/>
        <a:lstStyle/>
        <a:p>
          <a:pPr rtl="0" eaLnBrk="1" latinLnBrk="0"/>
          <a:r>
            <a:rPr lang="en-US" sz="1800" dirty="0"/>
            <a:t>2. </a:t>
          </a:r>
          <a:r>
            <a:rPr lang="en-GB" sz="1800" dirty="0"/>
            <a:t>Legal recognition</a:t>
          </a:r>
        </a:p>
      </dgm:t>
    </dgm:pt>
    <dgm:pt modelId="{35E85F44-8696-404E-A18B-4AEF4C64B533}" type="parTrans" cxnId="{2F3EB298-00A5-DC48-B5CE-A26FEBFA1927}">
      <dgm:prSet/>
      <dgm:spPr/>
      <dgm:t>
        <a:bodyPr/>
        <a:lstStyle/>
        <a:p>
          <a:endParaRPr lang="en-GB" sz="1800"/>
        </a:p>
      </dgm:t>
    </dgm:pt>
    <dgm:pt modelId="{8FF8EBF6-55F6-BA47-A149-78D7924411D2}" type="sibTrans" cxnId="{2F3EB298-00A5-DC48-B5CE-A26FEBFA1927}">
      <dgm:prSet/>
      <dgm:spPr/>
      <dgm:t>
        <a:bodyPr/>
        <a:lstStyle/>
        <a:p>
          <a:endParaRPr lang="en-GB" sz="1800"/>
        </a:p>
      </dgm:t>
    </dgm:pt>
    <dgm:pt modelId="{09E753C6-2BC0-2242-80B0-5133C37ABCC1}">
      <dgm:prSet phldrT="[Text]" custT="1"/>
      <dgm:spPr/>
      <dgm:t>
        <a:bodyPr/>
        <a:lstStyle/>
        <a:p>
          <a:pPr rtl="0" eaLnBrk="1" latinLnBrk="0"/>
          <a:r>
            <a:rPr lang="en-US" sz="1800" dirty="0"/>
            <a:t>3.</a:t>
          </a:r>
          <a:r>
            <a:rPr lang="en-GB" sz="1800" dirty="0"/>
            <a:t> </a:t>
          </a:r>
          <a:r>
            <a:rPr lang="en-US" sz="1800" dirty="0"/>
            <a:t>Supervision, monitoring and risk management</a:t>
          </a:r>
          <a:endParaRPr lang="en-GB" sz="1800" dirty="0"/>
        </a:p>
      </dgm:t>
    </dgm:pt>
    <dgm:pt modelId="{84292906-EC8D-2149-B997-85CE93BC94FD}" type="parTrans" cxnId="{EB015616-27D9-8848-A073-719777A97392}">
      <dgm:prSet/>
      <dgm:spPr/>
      <dgm:t>
        <a:bodyPr/>
        <a:lstStyle/>
        <a:p>
          <a:endParaRPr lang="en-GB" sz="1800"/>
        </a:p>
      </dgm:t>
    </dgm:pt>
    <dgm:pt modelId="{7395E69C-CE71-2645-8929-0818CC2A7F7A}" type="sibTrans" cxnId="{EB015616-27D9-8848-A073-719777A97392}">
      <dgm:prSet/>
      <dgm:spPr/>
      <dgm:t>
        <a:bodyPr/>
        <a:lstStyle/>
        <a:p>
          <a:endParaRPr lang="en-GB" sz="1800"/>
        </a:p>
      </dgm:t>
    </dgm:pt>
    <dgm:pt modelId="{3FD99014-94F2-844A-96EB-00EEA30C119A}">
      <dgm:prSet phldrT="[Text]" custT="1"/>
      <dgm:spPr/>
      <dgm:t>
        <a:bodyPr/>
        <a:lstStyle/>
        <a:p>
          <a:pPr rtl="0" eaLnBrk="1" latinLnBrk="0"/>
          <a:r>
            <a:rPr lang="en-US" sz="1800" dirty="0"/>
            <a:t>4.</a:t>
          </a:r>
          <a:r>
            <a:rPr lang="en-GB" sz="1800" dirty="0"/>
            <a:t> International standards compliance</a:t>
          </a:r>
        </a:p>
      </dgm:t>
    </dgm:pt>
    <dgm:pt modelId="{70E55A79-E24B-294E-A80E-E22FAE738E06}" type="parTrans" cxnId="{53FAB70F-A8C7-1946-AB6C-02E30BCD88AB}">
      <dgm:prSet/>
      <dgm:spPr/>
      <dgm:t>
        <a:bodyPr/>
        <a:lstStyle/>
        <a:p>
          <a:endParaRPr lang="en-GB" sz="1800"/>
        </a:p>
      </dgm:t>
    </dgm:pt>
    <dgm:pt modelId="{97AB26E4-6E46-BB48-AB9E-D83E178DEFE1}" type="sibTrans" cxnId="{53FAB70F-A8C7-1946-AB6C-02E30BCD88AB}">
      <dgm:prSet/>
      <dgm:spPr/>
      <dgm:t>
        <a:bodyPr/>
        <a:lstStyle/>
        <a:p>
          <a:endParaRPr lang="en-GB" sz="1800"/>
        </a:p>
      </dgm:t>
    </dgm:pt>
    <dgm:pt modelId="{6D87539E-0FEF-EE4A-BFED-121EFFD638AF}">
      <dgm:prSet phldrT="[Text]" custT="1"/>
      <dgm:spPr/>
      <dgm:t>
        <a:bodyPr/>
        <a:lstStyle/>
        <a:p>
          <a:pPr rtl="0" eaLnBrk="1" latinLnBrk="0"/>
          <a:r>
            <a:rPr lang="en-GB" sz="1800" dirty="0"/>
            <a:t>5. Training and capacity building</a:t>
          </a:r>
        </a:p>
      </dgm:t>
    </dgm:pt>
    <dgm:pt modelId="{7CE34D4E-F820-604F-9115-AF6D25A84D73}" type="parTrans" cxnId="{C44E9486-9BF8-5F4D-A2ED-2B733E12DAEC}">
      <dgm:prSet/>
      <dgm:spPr/>
      <dgm:t>
        <a:bodyPr/>
        <a:lstStyle/>
        <a:p>
          <a:endParaRPr lang="en-GB" sz="1800"/>
        </a:p>
      </dgm:t>
    </dgm:pt>
    <dgm:pt modelId="{D09995F1-47B6-C54E-AF57-B83A13704A9D}" type="sibTrans" cxnId="{C44E9486-9BF8-5F4D-A2ED-2B733E12DAEC}">
      <dgm:prSet/>
      <dgm:spPr/>
      <dgm:t>
        <a:bodyPr/>
        <a:lstStyle/>
        <a:p>
          <a:endParaRPr lang="en-GB" sz="1800"/>
        </a:p>
      </dgm:t>
    </dgm:pt>
    <dgm:pt modelId="{C21E5AAA-4D12-437D-8C1C-8C82F0FCDD62}">
      <dgm:prSet phldrT="[Text]" custT="1"/>
      <dgm:spPr/>
      <dgm:t>
        <a:bodyPr/>
        <a:lstStyle/>
        <a:p>
          <a:pPr rtl="0" eaLnBrk="1" latinLnBrk="0"/>
          <a:r>
            <a:rPr lang="en-GB" sz="1800" dirty="0"/>
            <a:t>7. Collaboration with standards-setting bodies</a:t>
          </a:r>
        </a:p>
      </dgm:t>
    </dgm:pt>
    <dgm:pt modelId="{81C56908-B442-4B2C-AFD9-5EDF1435FA0C}" type="parTrans" cxnId="{C7EFA2A9-F4F2-4775-9D64-EF66DE59547A}">
      <dgm:prSet/>
      <dgm:spPr/>
      <dgm:t>
        <a:bodyPr/>
        <a:lstStyle/>
        <a:p>
          <a:endParaRPr lang="en-GB"/>
        </a:p>
      </dgm:t>
    </dgm:pt>
    <dgm:pt modelId="{8153A0BB-DF9A-475A-AB8F-CFA2E20A3E3B}" type="sibTrans" cxnId="{C7EFA2A9-F4F2-4775-9D64-EF66DE59547A}">
      <dgm:prSet/>
      <dgm:spPr/>
      <dgm:t>
        <a:bodyPr/>
        <a:lstStyle/>
        <a:p>
          <a:endParaRPr lang="en-GB"/>
        </a:p>
      </dgm:t>
    </dgm:pt>
    <dgm:pt modelId="{FCFE8097-62BD-406F-9B8B-EFF6682D2037}">
      <dgm:prSet phldrT="[Text]" custT="1"/>
      <dgm:spPr/>
      <dgm:t>
        <a:bodyPr/>
        <a:lstStyle/>
        <a:p>
          <a:pPr rtl="0" eaLnBrk="1" latinLnBrk="0"/>
          <a:r>
            <a:rPr lang="en-GB" sz="1800" dirty="0"/>
            <a:t>8. Product innovation and development</a:t>
          </a:r>
        </a:p>
      </dgm:t>
    </dgm:pt>
    <dgm:pt modelId="{4DFAEFAC-B1A1-4A12-8A15-2EE90037FA9D}" type="parTrans" cxnId="{D8976EBB-A048-42F0-B5D2-8DBB7036D8CF}">
      <dgm:prSet/>
      <dgm:spPr/>
      <dgm:t>
        <a:bodyPr/>
        <a:lstStyle/>
        <a:p>
          <a:endParaRPr lang="en-GB"/>
        </a:p>
      </dgm:t>
    </dgm:pt>
    <dgm:pt modelId="{4A990590-843F-4DB4-98B7-DD3454EB789B}" type="sibTrans" cxnId="{D8976EBB-A048-42F0-B5D2-8DBB7036D8CF}">
      <dgm:prSet/>
      <dgm:spPr/>
      <dgm:t>
        <a:bodyPr/>
        <a:lstStyle/>
        <a:p>
          <a:endParaRPr lang="en-GB"/>
        </a:p>
      </dgm:t>
    </dgm:pt>
    <dgm:pt modelId="{982C2DED-DE9E-41FE-97C1-015CF1AA6B2C}">
      <dgm:prSet phldrT="[Text]" custT="1"/>
      <dgm:spPr/>
      <dgm:t>
        <a:bodyPr/>
        <a:lstStyle/>
        <a:p>
          <a:pPr rtl="0" eaLnBrk="1" latinLnBrk="0"/>
          <a:r>
            <a:rPr lang="en-GB" sz="1800" dirty="0"/>
            <a:t>9. Consumer protection</a:t>
          </a:r>
        </a:p>
      </dgm:t>
    </dgm:pt>
    <dgm:pt modelId="{FC6EBA5F-9F54-41BE-93E3-6C0A8029DEDC}" type="parTrans" cxnId="{3AE74EA5-0BFD-4A73-8589-1C426AD62237}">
      <dgm:prSet/>
      <dgm:spPr/>
      <dgm:t>
        <a:bodyPr/>
        <a:lstStyle/>
        <a:p>
          <a:endParaRPr lang="en-GB"/>
        </a:p>
      </dgm:t>
    </dgm:pt>
    <dgm:pt modelId="{9639A273-7525-4915-B37A-632C782A09F8}" type="sibTrans" cxnId="{3AE74EA5-0BFD-4A73-8589-1C426AD62237}">
      <dgm:prSet/>
      <dgm:spPr/>
      <dgm:t>
        <a:bodyPr/>
        <a:lstStyle/>
        <a:p>
          <a:endParaRPr lang="en-GB"/>
        </a:p>
      </dgm:t>
    </dgm:pt>
    <dgm:pt modelId="{2C03E080-3F6C-429D-AAD8-1FD11ECBA070}">
      <dgm:prSet phldrT="[Text]" custT="1"/>
      <dgm:spPr/>
      <dgm:t>
        <a:bodyPr/>
        <a:lstStyle/>
        <a:p>
          <a:pPr rtl="0" eaLnBrk="1" latinLnBrk="0"/>
          <a:r>
            <a:rPr lang="en-GB" sz="1800" dirty="0"/>
            <a:t>10. Disclosure and transparency</a:t>
          </a:r>
        </a:p>
      </dgm:t>
    </dgm:pt>
    <dgm:pt modelId="{B9444993-A824-415E-9813-74023EE47AC3}" type="parTrans" cxnId="{E2BA385A-A427-47F0-B904-D4AA2D8943FD}">
      <dgm:prSet/>
      <dgm:spPr/>
      <dgm:t>
        <a:bodyPr/>
        <a:lstStyle/>
        <a:p>
          <a:endParaRPr lang="en-GB"/>
        </a:p>
      </dgm:t>
    </dgm:pt>
    <dgm:pt modelId="{44D5387C-A639-43A6-B4B3-3B73F64ECDAD}" type="sibTrans" cxnId="{E2BA385A-A427-47F0-B904-D4AA2D8943FD}">
      <dgm:prSet/>
      <dgm:spPr/>
      <dgm:t>
        <a:bodyPr/>
        <a:lstStyle/>
        <a:p>
          <a:endParaRPr lang="en-GB"/>
        </a:p>
      </dgm:t>
    </dgm:pt>
    <dgm:pt modelId="{EB98E06F-237E-0144-9042-3CD0AFE60E59}">
      <dgm:prSet phldrT="[Text]" custT="1"/>
      <dgm:spPr>
        <a:solidFill>
          <a:schemeClr val="accent2"/>
        </a:solidFill>
      </dgm:spPr>
      <dgm:t>
        <a:bodyPr/>
        <a:lstStyle/>
        <a:p>
          <a:pPr rtl="0" eaLnBrk="1" latinLnBrk="0"/>
          <a:r>
            <a:rPr lang="en-GB" sz="1800" dirty="0">
              <a:solidFill>
                <a:schemeClr val="bg1"/>
              </a:solidFill>
            </a:rPr>
            <a:t>6. Technology integration</a:t>
          </a:r>
        </a:p>
      </dgm:t>
    </dgm:pt>
    <dgm:pt modelId="{BC27574D-3DE5-214B-B8C0-FC61E10B13F7}" type="sibTrans" cxnId="{559EF418-C8ED-F449-B531-91FD2D25B142}">
      <dgm:prSet/>
      <dgm:spPr/>
      <dgm:t>
        <a:bodyPr/>
        <a:lstStyle/>
        <a:p>
          <a:endParaRPr lang="en-GB" sz="1800"/>
        </a:p>
      </dgm:t>
    </dgm:pt>
    <dgm:pt modelId="{D9D1E0B7-8B00-624D-8831-3F9F05BC4142}" type="parTrans" cxnId="{559EF418-C8ED-F449-B531-91FD2D25B142}">
      <dgm:prSet/>
      <dgm:spPr/>
      <dgm:t>
        <a:bodyPr/>
        <a:lstStyle/>
        <a:p>
          <a:endParaRPr lang="en-GB" sz="1800"/>
        </a:p>
      </dgm:t>
    </dgm:pt>
    <dgm:pt modelId="{FD18324C-687D-1F4C-86D3-12235CD937D4}" type="pres">
      <dgm:prSet presAssocID="{CC7CE8FE-D581-AF40-8217-77117EE433F7}" presName="linear" presStyleCnt="0">
        <dgm:presLayoutVars>
          <dgm:animLvl val="lvl"/>
          <dgm:resizeHandles val="exact"/>
        </dgm:presLayoutVars>
      </dgm:prSet>
      <dgm:spPr/>
    </dgm:pt>
    <dgm:pt modelId="{7AE47554-F313-3F48-87D8-FB3A3E61C006}" type="pres">
      <dgm:prSet presAssocID="{530E47BA-8C0F-4E47-AF9F-94325FFCA265}" presName="parentText" presStyleLbl="node1" presStyleIdx="0" presStyleCnt="10">
        <dgm:presLayoutVars>
          <dgm:chMax val="0"/>
          <dgm:bulletEnabled val="1"/>
        </dgm:presLayoutVars>
      </dgm:prSet>
      <dgm:spPr/>
    </dgm:pt>
    <dgm:pt modelId="{E595F9FB-B812-9E4B-AF06-7B4BCD54718A}" type="pres">
      <dgm:prSet presAssocID="{D6C75BF7-7E98-0041-A552-755FE72AE078}" presName="spacer" presStyleCnt="0"/>
      <dgm:spPr/>
    </dgm:pt>
    <dgm:pt modelId="{8E3F0634-967F-324E-B265-C7ADD7A2F240}" type="pres">
      <dgm:prSet presAssocID="{3BACBDF5-CF02-964F-A4E1-63C8F1B9529F}" presName="parentText" presStyleLbl="node1" presStyleIdx="1" presStyleCnt="10">
        <dgm:presLayoutVars>
          <dgm:chMax val="0"/>
          <dgm:bulletEnabled val="1"/>
        </dgm:presLayoutVars>
      </dgm:prSet>
      <dgm:spPr/>
    </dgm:pt>
    <dgm:pt modelId="{E0F2BB1A-31D9-B046-8C0C-DA4A4C03D1BB}" type="pres">
      <dgm:prSet presAssocID="{8FF8EBF6-55F6-BA47-A149-78D7924411D2}" presName="spacer" presStyleCnt="0"/>
      <dgm:spPr/>
    </dgm:pt>
    <dgm:pt modelId="{0015787F-264B-B24F-8D45-C2C900917635}" type="pres">
      <dgm:prSet presAssocID="{09E753C6-2BC0-2242-80B0-5133C37ABCC1}" presName="parentText" presStyleLbl="node1" presStyleIdx="2" presStyleCnt="10">
        <dgm:presLayoutVars>
          <dgm:chMax val="0"/>
          <dgm:bulletEnabled val="1"/>
        </dgm:presLayoutVars>
      </dgm:prSet>
      <dgm:spPr/>
    </dgm:pt>
    <dgm:pt modelId="{B9815939-79E6-FB4A-80C0-C7ED34970883}" type="pres">
      <dgm:prSet presAssocID="{7395E69C-CE71-2645-8929-0818CC2A7F7A}" presName="spacer" presStyleCnt="0"/>
      <dgm:spPr/>
    </dgm:pt>
    <dgm:pt modelId="{16C9DA93-B2E6-4E4E-8AC3-F85C4E5F699D}" type="pres">
      <dgm:prSet presAssocID="{3FD99014-94F2-844A-96EB-00EEA30C119A}" presName="parentText" presStyleLbl="node1" presStyleIdx="3" presStyleCnt="10">
        <dgm:presLayoutVars>
          <dgm:chMax val="0"/>
          <dgm:bulletEnabled val="1"/>
        </dgm:presLayoutVars>
      </dgm:prSet>
      <dgm:spPr/>
    </dgm:pt>
    <dgm:pt modelId="{D5E3E05D-17C8-9749-875A-3E17A569AC9F}" type="pres">
      <dgm:prSet presAssocID="{97AB26E4-6E46-BB48-AB9E-D83E178DEFE1}" presName="spacer" presStyleCnt="0"/>
      <dgm:spPr/>
    </dgm:pt>
    <dgm:pt modelId="{597F6C01-0713-8244-B7B0-2F04F1EF7107}" type="pres">
      <dgm:prSet presAssocID="{6D87539E-0FEF-EE4A-BFED-121EFFD638AF}" presName="parentText" presStyleLbl="node1" presStyleIdx="4" presStyleCnt="10">
        <dgm:presLayoutVars>
          <dgm:chMax val="0"/>
          <dgm:bulletEnabled val="1"/>
        </dgm:presLayoutVars>
      </dgm:prSet>
      <dgm:spPr/>
    </dgm:pt>
    <dgm:pt modelId="{AD7EE6FA-22BE-784A-8DAA-B472AFCBF7FE}" type="pres">
      <dgm:prSet presAssocID="{D09995F1-47B6-C54E-AF57-B83A13704A9D}" presName="spacer" presStyleCnt="0"/>
      <dgm:spPr/>
    </dgm:pt>
    <dgm:pt modelId="{0D90A93C-D95A-5C4B-9D6B-E8C58E723A1A}" type="pres">
      <dgm:prSet presAssocID="{EB98E06F-237E-0144-9042-3CD0AFE60E59}" presName="parentText" presStyleLbl="node1" presStyleIdx="5" presStyleCnt="10">
        <dgm:presLayoutVars>
          <dgm:chMax val="0"/>
          <dgm:bulletEnabled val="1"/>
        </dgm:presLayoutVars>
      </dgm:prSet>
      <dgm:spPr/>
    </dgm:pt>
    <dgm:pt modelId="{1B0CFE4E-59D9-41FB-B0D8-AC0D3DEC468A}" type="pres">
      <dgm:prSet presAssocID="{BC27574D-3DE5-214B-B8C0-FC61E10B13F7}" presName="spacer" presStyleCnt="0"/>
      <dgm:spPr/>
    </dgm:pt>
    <dgm:pt modelId="{01A9C92F-E526-4BE5-8D26-B6C76D2286D3}" type="pres">
      <dgm:prSet presAssocID="{C21E5AAA-4D12-437D-8C1C-8C82F0FCDD62}" presName="parentText" presStyleLbl="node1" presStyleIdx="6" presStyleCnt="10">
        <dgm:presLayoutVars>
          <dgm:chMax val="0"/>
          <dgm:bulletEnabled val="1"/>
        </dgm:presLayoutVars>
      </dgm:prSet>
      <dgm:spPr/>
    </dgm:pt>
    <dgm:pt modelId="{8BBD5D7E-6419-465D-B51A-7F545E91A59A}" type="pres">
      <dgm:prSet presAssocID="{8153A0BB-DF9A-475A-AB8F-CFA2E20A3E3B}" presName="spacer" presStyleCnt="0"/>
      <dgm:spPr/>
    </dgm:pt>
    <dgm:pt modelId="{9765731D-0D27-43D2-BB0A-6C0E642E7EF2}" type="pres">
      <dgm:prSet presAssocID="{FCFE8097-62BD-406F-9B8B-EFF6682D2037}" presName="parentText" presStyleLbl="node1" presStyleIdx="7" presStyleCnt="10">
        <dgm:presLayoutVars>
          <dgm:chMax val="0"/>
          <dgm:bulletEnabled val="1"/>
        </dgm:presLayoutVars>
      </dgm:prSet>
      <dgm:spPr/>
    </dgm:pt>
    <dgm:pt modelId="{994CF60C-9CCB-48FF-9BFA-CE14AFF6BC17}" type="pres">
      <dgm:prSet presAssocID="{4A990590-843F-4DB4-98B7-DD3454EB789B}" presName="spacer" presStyleCnt="0"/>
      <dgm:spPr/>
    </dgm:pt>
    <dgm:pt modelId="{B5343B0E-DDC3-496C-A781-0953A7261CAD}" type="pres">
      <dgm:prSet presAssocID="{982C2DED-DE9E-41FE-97C1-015CF1AA6B2C}" presName="parentText" presStyleLbl="node1" presStyleIdx="8" presStyleCnt="10">
        <dgm:presLayoutVars>
          <dgm:chMax val="0"/>
          <dgm:bulletEnabled val="1"/>
        </dgm:presLayoutVars>
      </dgm:prSet>
      <dgm:spPr/>
    </dgm:pt>
    <dgm:pt modelId="{13785E6D-18C7-45C1-B0BD-5D7E58CDE339}" type="pres">
      <dgm:prSet presAssocID="{9639A273-7525-4915-B37A-632C782A09F8}" presName="spacer" presStyleCnt="0"/>
      <dgm:spPr/>
    </dgm:pt>
    <dgm:pt modelId="{1480E3D1-68AD-4AB4-AFA6-32971CE3D548}" type="pres">
      <dgm:prSet presAssocID="{2C03E080-3F6C-429D-AAD8-1FD11ECBA070}" presName="parentText" presStyleLbl="node1" presStyleIdx="9" presStyleCnt="10">
        <dgm:presLayoutVars>
          <dgm:chMax val="0"/>
          <dgm:bulletEnabled val="1"/>
        </dgm:presLayoutVars>
      </dgm:prSet>
      <dgm:spPr/>
    </dgm:pt>
  </dgm:ptLst>
  <dgm:cxnLst>
    <dgm:cxn modelId="{53FAB70F-A8C7-1946-AB6C-02E30BCD88AB}" srcId="{CC7CE8FE-D581-AF40-8217-77117EE433F7}" destId="{3FD99014-94F2-844A-96EB-00EEA30C119A}" srcOrd="3" destOrd="0" parTransId="{70E55A79-E24B-294E-A80E-E22FAE738E06}" sibTransId="{97AB26E4-6E46-BB48-AB9E-D83E178DEFE1}"/>
    <dgm:cxn modelId="{EB015616-27D9-8848-A073-719777A97392}" srcId="{CC7CE8FE-D581-AF40-8217-77117EE433F7}" destId="{09E753C6-2BC0-2242-80B0-5133C37ABCC1}" srcOrd="2" destOrd="0" parTransId="{84292906-EC8D-2149-B997-85CE93BC94FD}" sibTransId="{7395E69C-CE71-2645-8929-0818CC2A7F7A}"/>
    <dgm:cxn modelId="{559EF418-C8ED-F449-B531-91FD2D25B142}" srcId="{CC7CE8FE-D581-AF40-8217-77117EE433F7}" destId="{EB98E06F-237E-0144-9042-3CD0AFE60E59}" srcOrd="5" destOrd="0" parTransId="{D9D1E0B7-8B00-624D-8831-3F9F05BC4142}" sibTransId="{BC27574D-3DE5-214B-B8C0-FC61E10B13F7}"/>
    <dgm:cxn modelId="{5775F129-D9C2-48F9-B4B2-B74BA2F25C66}" type="presOf" srcId="{2C03E080-3F6C-429D-AAD8-1FD11ECBA070}" destId="{1480E3D1-68AD-4AB4-AFA6-32971CE3D548}" srcOrd="0" destOrd="0" presId="urn:microsoft.com/office/officeart/2005/8/layout/vList2"/>
    <dgm:cxn modelId="{E8CF6C2F-D939-CC4C-96CD-850DA403EA74}" type="presOf" srcId="{530E47BA-8C0F-4E47-AF9F-94325FFCA265}" destId="{7AE47554-F313-3F48-87D8-FB3A3E61C006}" srcOrd="0" destOrd="0" presId="urn:microsoft.com/office/officeart/2005/8/layout/vList2"/>
    <dgm:cxn modelId="{313F185C-FFDE-4354-B3E6-CB4331A794D5}" type="presOf" srcId="{FCFE8097-62BD-406F-9B8B-EFF6682D2037}" destId="{9765731D-0D27-43D2-BB0A-6C0E642E7EF2}" srcOrd="0" destOrd="0" presId="urn:microsoft.com/office/officeart/2005/8/layout/vList2"/>
    <dgm:cxn modelId="{78742D5D-5E5C-7B42-A0E3-CB32C425F554}" type="presOf" srcId="{EB98E06F-237E-0144-9042-3CD0AFE60E59}" destId="{0D90A93C-D95A-5C4B-9D6B-E8C58E723A1A}" srcOrd="0" destOrd="0" presId="urn:microsoft.com/office/officeart/2005/8/layout/vList2"/>
    <dgm:cxn modelId="{04B22462-9291-7C47-B57C-CAEC03C81F55}" type="presOf" srcId="{3BACBDF5-CF02-964F-A4E1-63C8F1B9529F}" destId="{8E3F0634-967F-324E-B265-C7ADD7A2F240}" srcOrd="0" destOrd="0" presId="urn:microsoft.com/office/officeart/2005/8/layout/vList2"/>
    <dgm:cxn modelId="{D0841867-F36E-C946-9878-ADC94F0D925E}" srcId="{CC7CE8FE-D581-AF40-8217-77117EE433F7}" destId="{530E47BA-8C0F-4E47-AF9F-94325FFCA265}" srcOrd="0" destOrd="0" parTransId="{58F2A835-BFA9-4A45-A427-727FB1ACC76F}" sibTransId="{D6C75BF7-7E98-0041-A552-755FE72AE078}"/>
    <dgm:cxn modelId="{C6A7A971-2A22-3A4B-B08F-8DB6B1A646AD}" type="presOf" srcId="{3FD99014-94F2-844A-96EB-00EEA30C119A}" destId="{16C9DA93-B2E6-4E4E-8AC3-F85C4E5F699D}" srcOrd="0" destOrd="0" presId="urn:microsoft.com/office/officeart/2005/8/layout/vList2"/>
    <dgm:cxn modelId="{E2BA385A-A427-47F0-B904-D4AA2D8943FD}" srcId="{CC7CE8FE-D581-AF40-8217-77117EE433F7}" destId="{2C03E080-3F6C-429D-AAD8-1FD11ECBA070}" srcOrd="9" destOrd="0" parTransId="{B9444993-A824-415E-9813-74023EE47AC3}" sibTransId="{44D5387C-A639-43A6-B4B3-3B73F64ECDAD}"/>
    <dgm:cxn modelId="{C44E9486-9BF8-5F4D-A2ED-2B733E12DAEC}" srcId="{CC7CE8FE-D581-AF40-8217-77117EE433F7}" destId="{6D87539E-0FEF-EE4A-BFED-121EFFD638AF}" srcOrd="4" destOrd="0" parTransId="{7CE34D4E-F820-604F-9115-AF6D25A84D73}" sibTransId="{D09995F1-47B6-C54E-AF57-B83A13704A9D}"/>
    <dgm:cxn modelId="{2F3EB298-00A5-DC48-B5CE-A26FEBFA1927}" srcId="{CC7CE8FE-D581-AF40-8217-77117EE433F7}" destId="{3BACBDF5-CF02-964F-A4E1-63C8F1B9529F}" srcOrd="1" destOrd="0" parTransId="{35E85F44-8696-404E-A18B-4AEF4C64B533}" sibTransId="{8FF8EBF6-55F6-BA47-A149-78D7924411D2}"/>
    <dgm:cxn modelId="{3AE74EA5-0BFD-4A73-8589-1C426AD62237}" srcId="{CC7CE8FE-D581-AF40-8217-77117EE433F7}" destId="{982C2DED-DE9E-41FE-97C1-015CF1AA6B2C}" srcOrd="8" destOrd="0" parTransId="{FC6EBA5F-9F54-41BE-93E3-6C0A8029DEDC}" sibTransId="{9639A273-7525-4915-B37A-632C782A09F8}"/>
    <dgm:cxn modelId="{C7EFA2A9-F4F2-4775-9D64-EF66DE59547A}" srcId="{CC7CE8FE-D581-AF40-8217-77117EE433F7}" destId="{C21E5AAA-4D12-437D-8C1C-8C82F0FCDD62}" srcOrd="6" destOrd="0" parTransId="{81C56908-B442-4B2C-AFD9-5EDF1435FA0C}" sibTransId="{8153A0BB-DF9A-475A-AB8F-CFA2E20A3E3B}"/>
    <dgm:cxn modelId="{17C614B6-0306-8A43-9A1F-D4D42A52F64B}" type="presOf" srcId="{09E753C6-2BC0-2242-80B0-5133C37ABCC1}" destId="{0015787F-264B-B24F-8D45-C2C900917635}" srcOrd="0" destOrd="0" presId="urn:microsoft.com/office/officeart/2005/8/layout/vList2"/>
    <dgm:cxn modelId="{3BB86CB6-76D7-9A4F-99D3-72BED3BDCA64}" type="presOf" srcId="{CC7CE8FE-D581-AF40-8217-77117EE433F7}" destId="{FD18324C-687D-1F4C-86D3-12235CD937D4}" srcOrd="0" destOrd="0" presId="urn:microsoft.com/office/officeart/2005/8/layout/vList2"/>
    <dgm:cxn modelId="{D8976EBB-A048-42F0-B5D2-8DBB7036D8CF}" srcId="{CC7CE8FE-D581-AF40-8217-77117EE433F7}" destId="{FCFE8097-62BD-406F-9B8B-EFF6682D2037}" srcOrd="7" destOrd="0" parTransId="{4DFAEFAC-B1A1-4A12-8A15-2EE90037FA9D}" sibTransId="{4A990590-843F-4DB4-98B7-DD3454EB789B}"/>
    <dgm:cxn modelId="{1968E3BF-D3BB-C747-8BE1-AD52E7C08AFB}" type="presOf" srcId="{6D87539E-0FEF-EE4A-BFED-121EFFD638AF}" destId="{597F6C01-0713-8244-B7B0-2F04F1EF7107}" srcOrd="0" destOrd="0" presId="urn:microsoft.com/office/officeart/2005/8/layout/vList2"/>
    <dgm:cxn modelId="{7CE09CC4-701F-4C34-9980-33E8F18A965E}" type="presOf" srcId="{982C2DED-DE9E-41FE-97C1-015CF1AA6B2C}" destId="{B5343B0E-DDC3-496C-A781-0953A7261CAD}" srcOrd="0" destOrd="0" presId="urn:microsoft.com/office/officeart/2005/8/layout/vList2"/>
    <dgm:cxn modelId="{FCE5EAF1-BB15-405F-8A6B-69272339C2AA}" type="presOf" srcId="{C21E5AAA-4D12-437D-8C1C-8C82F0FCDD62}" destId="{01A9C92F-E526-4BE5-8D26-B6C76D2286D3}" srcOrd="0" destOrd="0" presId="urn:microsoft.com/office/officeart/2005/8/layout/vList2"/>
    <dgm:cxn modelId="{8F978CD3-AC99-934C-8B96-80CD0427030B}" type="presParOf" srcId="{FD18324C-687D-1F4C-86D3-12235CD937D4}" destId="{7AE47554-F313-3F48-87D8-FB3A3E61C006}" srcOrd="0" destOrd="0" presId="urn:microsoft.com/office/officeart/2005/8/layout/vList2"/>
    <dgm:cxn modelId="{F3F4195B-2368-2041-851E-FF3BE652CA2E}" type="presParOf" srcId="{FD18324C-687D-1F4C-86D3-12235CD937D4}" destId="{E595F9FB-B812-9E4B-AF06-7B4BCD54718A}" srcOrd="1" destOrd="0" presId="urn:microsoft.com/office/officeart/2005/8/layout/vList2"/>
    <dgm:cxn modelId="{2F47217E-6A83-844F-9D5F-66C4A5034E31}" type="presParOf" srcId="{FD18324C-687D-1F4C-86D3-12235CD937D4}" destId="{8E3F0634-967F-324E-B265-C7ADD7A2F240}" srcOrd="2" destOrd="0" presId="urn:microsoft.com/office/officeart/2005/8/layout/vList2"/>
    <dgm:cxn modelId="{AACC0C92-7EB1-AA48-8552-CDA0E9B9908B}" type="presParOf" srcId="{FD18324C-687D-1F4C-86D3-12235CD937D4}" destId="{E0F2BB1A-31D9-B046-8C0C-DA4A4C03D1BB}" srcOrd="3" destOrd="0" presId="urn:microsoft.com/office/officeart/2005/8/layout/vList2"/>
    <dgm:cxn modelId="{2940CC42-A56E-6E43-83B1-F822A933A7C2}" type="presParOf" srcId="{FD18324C-687D-1F4C-86D3-12235CD937D4}" destId="{0015787F-264B-B24F-8D45-C2C900917635}" srcOrd="4" destOrd="0" presId="urn:microsoft.com/office/officeart/2005/8/layout/vList2"/>
    <dgm:cxn modelId="{5E7135E8-1F94-5243-B0C6-493991DF0BC3}" type="presParOf" srcId="{FD18324C-687D-1F4C-86D3-12235CD937D4}" destId="{B9815939-79E6-FB4A-80C0-C7ED34970883}" srcOrd="5" destOrd="0" presId="urn:microsoft.com/office/officeart/2005/8/layout/vList2"/>
    <dgm:cxn modelId="{05F9E009-ECB7-814A-BAAC-4263E618739A}" type="presParOf" srcId="{FD18324C-687D-1F4C-86D3-12235CD937D4}" destId="{16C9DA93-B2E6-4E4E-8AC3-F85C4E5F699D}" srcOrd="6" destOrd="0" presId="urn:microsoft.com/office/officeart/2005/8/layout/vList2"/>
    <dgm:cxn modelId="{465F205B-4193-4E4F-9447-46357D80375F}" type="presParOf" srcId="{FD18324C-687D-1F4C-86D3-12235CD937D4}" destId="{D5E3E05D-17C8-9749-875A-3E17A569AC9F}" srcOrd="7" destOrd="0" presId="urn:microsoft.com/office/officeart/2005/8/layout/vList2"/>
    <dgm:cxn modelId="{87992FEB-9252-A041-8A6E-1F28F99E487B}" type="presParOf" srcId="{FD18324C-687D-1F4C-86D3-12235CD937D4}" destId="{597F6C01-0713-8244-B7B0-2F04F1EF7107}" srcOrd="8" destOrd="0" presId="urn:microsoft.com/office/officeart/2005/8/layout/vList2"/>
    <dgm:cxn modelId="{07C6D97E-4EBF-9141-8F3E-6A422135BD70}" type="presParOf" srcId="{FD18324C-687D-1F4C-86D3-12235CD937D4}" destId="{AD7EE6FA-22BE-784A-8DAA-B472AFCBF7FE}" srcOrd="9" destOrd="0" presId="urn:microsoft.com/office/officeart/2005/8/layout/vList2"/>
    <dgm:cxn modelId="{2D1D74A4-2DE4-2848-B31D-DAB671154394}" type="presParOf" srcId="{FD18324C-687D-1F4C-86D3-12235CD937D4}" destId="{0D90A93C-D95A-5C4B-9D6B-E8C58E723A1A}" srcOrd="10" destOrd="0" presId="urn:microsoft.com/office/officeart/2005/8/layout/vList2"/>
    <dgm:cxn modelId="{7B18452E-1B2B-44B5-8073-2688046F30AB}" type="presParOf" srcId="{FD18324C-687D-1F4C-86D3-12235CD937D4}" destId="{1B0CFE4E-59D9-41FB-B0D8-AC0D3DEC468A}" srcOrd="11" destOrd="0" presId="urn:microsoft.com/office/officeart/2005/8/layout/vList2"/>
    <dgm:cxn modelId="{711637CC-A204-430C-835C-BB573CFA40B5}" type="presParOf" srcId="{FD18324C-687D-1F4C-86D3-12235CD937D4}" destId="{01A9C92F-E526-4BE5-8D26-B6C76D2286D3}" srcOrd="12" destOrd="0" presId="urn:microsoft.com/office/officeart/2005/8/layout/vList2"/>
    <dgm:cxn modelId="{90C511AB-26D1-4503-B897-AD2D9E7E0347}" type="presParOf" srcId="{FD18324C-687D-1F4C-86D3-12235CD937D4}" destId="{8BBD5D7E-6419-465D-B51A-7F545E91A59A}" srcOrd="13" destOrd="0" presId="urn:microsoft.com/office/officeart/2005/8/layout/vList2"/>
    <dgm:cxn modelId="{13C84086-6BEB-46C7-A539-D517CA4E7E87}" type="presParOf" srcId="{FD18324C-687D-1F4C-86D3-12235CD937D4}" destId="{9765731D-0D27-43D2-BB0A-6C0E642E7EF2}" srcOrd="14" destOrd="0" presId="urn:microsoft.com/office/officeart/2005/8/layout/vList2"/>
    <dgm:cxn modelId="{6FCE874D-EF71-49DE-85D6-B51BC6A88F5D}" type="presParOf" srcId="{FD18324C-687D-1F4C-86D3-12235CD937D4}" destId="{994CF60C-9CCB-48FF-9BFA-CE14AFF6BC17}" srcOrd="15" destOrd="0" presId="urn:microsoft.com/office/officeart/2005/8/layout/vList2"/>
    <dgm:cxn modelId="{F2A2D9C5-7FA0-42C1-85C5-E9D7395514E9}" type="presParOf" srcId="{FD18324C-687D-1F4C-86D3-12235CD937D4}" destId="{B5343B0E-DDC3-496C-A781-0953A7261CAD}" srcOrd="16" destOrd="0" presId="urn:microsoft.com/office/officeart/2005/8/layout/vList2"/>
    <dgm:cxn modelId="{943E96D6-641C-4252-B952-123815ECB10B}" type="presParOf" srcId="{FD18324C-687D-1F4C-86D3-12235CD937D4}" destId="{13785E6D-18C7-45C1-B0BD-5D7E58CDE339}" srcOrd="17" destOrd="0" presId="urn:microsoft.com/office/officeart/2005/8/layout/vList2"/>
    <dgm:cxn modelId="{37D37CA5-F269-4C78-B836-F68F37D48A13}" type="presParOf" srcId="{FD18324C-687D-1F4C-86D3-12235CD937D4}" destId="{1480E3D1-68AD-4AB4-AFA6-32971CE3D548}" srcOrd="1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C7CE8FE-D581-AF40-8217-77117EE433F7}" type="doc">
      <dgm:prSet loTypeId="urn:microsoft.com/office/officeart/2005/8/layout/vList2" loCatId="" qsTypeId="urn:microsoft.com/office/officeart/2005/8/quickstyle/simple3" qsCatId="simple" csTypeId="urn:microsoft.com/office/officeart/2005/8/colors/accent3_2" csCatId="accent3" phldr="1"/>
      <dgm:spPr/>
      <dgm:t>
        <a:bodyPr/>
        <a:lstStyle/>
        <a:p>
          <a:endParaRPr lang="en-GB"/>
        </a:p>
      </dgm:t>
    </dgm:pt>
    <dgm:pt modelId="{530E47BA-8C0F-4E47-AF9F-94325FFCA265}">
      <dgm:prSet phldrT="[Text]" custT="1"/>
      <dgm:spPr>
        <a:solidFill>
          <a:schemeClr val="accent3">
            <a:lumMod val="60000"/>
            <a:lumOff val="40000"/>
          </a:schemeClr>
        </a:solidFill>
      </dgm:spPr>
      <dgm:t>
        <a:bodyPr/>
        <a:lstStyle/>
        <a:p>
          <a:pPr rtl="0"/>
          <a:r>
            <a:rPr lang="en-GB" sz="1800" dirty="0">
              <a:solidFill>
                <a:schemeClr val="tx1"/>
              </a:solidFill>
            </a:rPr>
            <a:t>1. Sharia compliance</a:t>
          </a:r>
        </a:p>
      </dgm:t>
    </dgm:pt>
    <dgm:pt modelId="{58F2A835-BFA9-4A45-A427-727FB1ACC76F}" type="parTrans" cxnId="{D0841867-F36E-C946-9878-ADC94F0D925E}">
      <dgm:prSet/>
      <dgm:spPr/>
      <dgm:t>
        <a:bodyPr/>
        <a:lstStyle/>
        <a:p>
          <a:endParaRPr lang="en-GB" sz="1800"/>
        </a:p>
      </dgm:t>
    </dgm:pt>
    <dgm:pt modelId="{D6C75BF7-7E98-0041-A552-755FE72AE078}" type="sibTrans" cxnId="{D0841867-F36E-C946-9878-ADC94F0D925E}">
      <dgm:prSet/>
      <dgm:spPr/>
      <dgm:t>
        <a:bodyPr/>
        <a:lstStyle/>
        <a:p>
          <a:endParaRPr lang="en-GB" sz="1800"/>
        </a:p>
      </dgm:t>
    </dgm:pt>
    <dgm:pt modelId="{3BACBDF5-CF02-964F-A4E1-63C8F1B9529F}">
      <dgm:prSet phldrT="[Text]" custT="1"/>
      <dgm:spPr/>
      <dgm:t>
        <a:bodyPr/>
        <a:lstStyle/>
        <a:p>
          <a:pPr rtl="0" eaLnBrk="1" latinLnBrk="0"/>
          <a:r>
            <a:rPr lang="en-US" sz="1800" dirty="0"/>
            <a:t>2. </a:t>
          </a:r>
          <a:r>
            <a:rPr lang="en-GB" sz="1800" dirty="0"/>
            <a:t>Legal recognition</a:t>
          </a:r>
        </a:p>
      </dgm:t>
    </dgm:pt>
    <dgm:pt modelId="{35E85F44-8696-404E-A18B-4AEF4C64B533}" type="parTrans" cxnId="{2F3EB298-00A5-DC48-B5CE-A26FEBFA1927}">
      <dgm:prSet/>
      <dgm:spPr/>
      <dgm:t>
        <a:bodyPr/>
        <a:lstStyle/>
        <a:p>
          <a:endParaRPr lang="en-GB" sz="1800"/>
        </a:p>
      </dgm:t>
    </dgm:pt>
    <dgm:pt modelId="{8FF8EBF6-55F6-BA47-A149-78D7924411D2}" type="sibTrans" cxnId="{2F3EB298-00A5-DC48-B5CE-A26FEBFA1927}">
      <dgm:prSet/>
      <dgm:spPr/>
      <dgm:t>
        <a:bodyPr/>
        <a:lstStyle/>
        <a:p>
          <a:endParaRPr lang="en-GB" sz="1800"/>
        </a:p>
      </dgm:t>
    </dgm:pt>
    <dgm:pt modelId="{09E753C6-2BC0-2242-80B0-5133C37ABCC1}">
      <dgm:prSet phldrT="[Text]" custT="1"/>
      <dgm:spPr/>
      <dgm:t>
        <a:bodyPr/>
        <a:lstStyle/>
        <a:p>
          <a:pPr rtl="0" eaLnBrk="1" latinLnBrk="0"/>
          <a:r>
            <a:rPr lang="en-US" sz="1800" dirty="0"/>
            <a:t>3.</a:t>
          </a:r>
          <a:r>
            <a:rPr lang="en-GB" sz="1800" dirty="0"/>
            <a:t> </a:t>
          </a:r>
          <a:r>
            <a:rPr lang="en-US" sz="1800" dirty="0"/>
            <a:t>Supervision, monitoring and risk management</a:t>
          </a:r>
          <a:endParaRPr lang="en-GB" sz="1800" dirty="0"/>
        </a:p>
      </dgm:t>
    </dgm:pt>
    <dgm:pt modelId="{84292906-EC8D-2149-B997-85CE93BC94FD}" type="parTrans" cxnId="{EB015616-27D9-8848-A073-719777A97392}">
      <dgm:prSet/>
      <dgm:spPr/>
      <dgm:t>
        <a:bodyPr/>
        <a:lstStyle/>
        <a:p>
          <a:endParaRPr lang="en-GB" sz="1800"/>
        </a:p>
      </dgm:t>
    </dgm:pt>
    <dgm:pt modelId="{7395E69C-CE71-2645-8929-0818CC2A7F7A}" type="sibTrans" cxnId="{EB015616-27D9-8848-A073-719777A97392}">
      <dgm:prSet/>
      <dgm:spPr/>
      <dgm:t>
        <a:bodyPr/>
        <a:lstStyle/>
        <a:p>
          <a:endParaRPr lang="en-GB" sz="1800"/>
        </a:p>
      </dgm:t>
    </dgm:pt>
    <dgm:pt modelId="{3FD99014-94F2-844A-96EB-00EEA30C119A}">
      <dgm:prSet phldrT="[Text]" custT="1"/>
      <dgm:spPr/>
      <dgm:t>
        <a:bodyPr/>
        <a:lstStyle/>
        <a:p>
          <a:pPr rtl="0" eaLnBrk="1" latinLnBrk="0"/>
          <a:r>
            <a:rPr lang="en-US" sz="1800" dirty="0"/>
            <a:t>4.</a:t>
          </a:r>
          <a:r>
            <a:rPr lang="en-GB" sz="1800" dirty="0"/>
            <a:t> International standards compliance</a:t>
          </a:r>
        </a:p>
      </dgm:t>
    </dgm:pt>
    <dgm:pt modelId="{70E55A79-E24B-294E-A80E-E22FAE738E06}" type="parTrans" cxnId="{53FAB70F-A8C7-1946-AB6C-02E30BCD88AB}">
      <dgm:prSet/>
      <dgm:spPr/>
      <dgm:t>
        <a:bodyPr/>
        <a:lstStyle/>
        <a:p>
          <a:endParaRPr lang="en-GB" sz="1800"/>
        </a:p>
      </dgm:t>
    </dgm:pt>
    <dgm:pt modelId="{97AB26E4-6E46-BB48-AB9E-D83E178DEFE1}" type="sibTrans" cxnId="{53FAB70F-A8C7-1946-AB6C-02E30BCD88AB}">
      <dgm:prSet/>
      <dgm:spPr/>
      <dgm:t>
        <a:bodyPr/>
        <a:lstStyle/>
        <a:p>
          <a:endParaRPr lang="en-GB" sz="1800"/>
        </a:p>
      </dgm:t>
    </dgm:pt>
    <dgm:pt modelId="{6D87539E-0FEF-EE4A-BFED-121EFFD638AF}">
      <dgm:prSet phldrT="[Text]" custT="1"/>
      <dgm:spPr/>
      <dgm:t>
        <a:bodyPr/>
        <a:lstStyle/>
        <a:p>
          <a:pPr rtl="0" eaLnBrk="1" latinLnBrk="0"/>
          <a:r>
            <a:rPr lang="en-GB" sz="1800" dirty="0"/>
            <a:t>5. Training and capacity building</a:t>
          </a:r>
        </a:p>
      </dgm:t>
    </dgm:pt>
    <dgm:pt modelId="{7CE34D4E-F820-604F-9115-AF6D25A84D73}" type="parTrans" cxnId="{C44E9486-9BF8-5F4D-A2ED-2B733E12DAEC}">
      <dgm:prSet/>
      <dgm:spPr/>
      <dgm:t>
        <a:bodyPr/>
        <a:lstStyle/>
        <a:p>
          <a:endParaRPr lang="en-GB" sz="1800"/>
        </a:p>
      </dgm:t>
    </dgm:pt>
    <dgm:pt modelId="{D09995F1-47B6-C54E-AF57-B83A13704A9D}" type="sibTrans" cxnId="{C44E9486-9BF8-5F4D-A2ED-2B733E12DAEC}">
      <dgm:prSet/>
      <dgm:spPr/>
      <dgm:t>
        <a:bodyPr/>
        <a:lstStyle/>
        <a:p>
          <a:endParaRPr lang="en-GB" sz="1800"/>
        </a:p>
      </dgm:t>
    </dgm:pt>
    <dgm:pt modelId="{C21E5AAA-4D12-437D-8C1C-8C82F0FCDD62}">
      <dgm:prSet phldrT="[Text]" custT="1"/>
      <dgm:spPr>
        <a:solidFill>
          <a:schemeClr val="accent2"/>
        </a:solidFill>
      </dgm:spPr>
      <dgm:t>
        <a:bodyPr/>
        <a:lstStyle/>
        <a:p>
          <a:pPr rtl="0" eaLnBrk="1" latinLnBrk="0"/>
          <a:r>
            <a:rPr lang="en-GB" sz="1800" dirty="0">
              <a:solidFill>
                <a:schemeClr val="bg1"/>
              </a:solidFill>
            </a:rPr>
            <a:t>7. Collaboration with standards-setting bodies</a:t>
          </a:r>
        </a:p>
      </dgm:t>
    </dgm:pt>
    <dgm:pt modelId="{81C56908-B442-4B2C-AFD9-5EDF1435FA0C}" type="parTrans" cxnId="{C7EFA2A9-F4F2-4775-9D64-EF66DE59547A}">
      <dgm:prSet/>
      <dgm:spPr/>
      <dgm:t>
        <a:bodyPr/>
        <a:lstStyle/>
        <a:p>
          <a:endParaRPr lang="en-GB"/>
        </a:p>
      </dgm:t>
    </dgm:pt>
    <dgm:pt modelId="{8153A0BB-DF9A-475A-AB8F-CFA2E20A3E3B}" type="sibTrans" cxnId="{C7EFA2A9-F4F2-4775-9D64-EF66DE59547A}">
      <dgm:prSet/>
      <dgm:spPr/>
      <dgm:t>
        <a:bodyPr/>
        <a:lstStyle/>
        <a:p>
          <a:endParaRPr lang="en-GB"/>
        </a:p>
      </dgm:t>
    </dgm:pt>
    <dgm:pt modelId="{FCFE8097-62BD-406F-9B8B-EFF6682D2037}">
      <dgm:prSet phldrT="[Text]" custT="1"/>
      <dgm:spPr/>
      <dgm:t>
        <a:bodyPr/>
        <a:lstStyle/>
        <a:p>
          <a:pPr rtl="0" eaLnBrk="1" latinLnBrk="0"/>
          <a:r>
            <a:rPr lang="en-GB" sz="1800" dirty="0"/>
            <a:t>8. Product innovation and development</a:t>
          </a:r>
        </a:p>
      </dgm:t>
    </dgm:pt>
    <dgm:pt modelId="{4DFAEFAC-B1A1-4A12-8A15-2EE90037FA9D}" type="parTrans" cxnId="{D8976EBB-A048-42F0-B5D2-8DBB7036D8CF}">
      <dgm:prSet/>
      <dgm:spPr/>
      <dgm:t>
        <a:bodyPr/>
        <a:lstStyle/>
        <a:p>
          <a:endParaRPr lang="en-GB"/>
        </a:p>
      </dgm:t>
    </dgm:pt>
    <dgm:pt modelId="{4A990590-843F-4DB4-98B7-DD3454EB789B}" type="sibTrans" cxnId="{D8976EBB-A048-42F0-B5D2-8DBB7036D8CF}">
      <dgm:prSet/>
      <dgm:spPr/>
      <dgm:t>
        <a:bodyPr/>
        <a:lstStyle/>
        <a:p>
          <a:endParaRPr lang="en-GB"/>
        </a:p>
      </dgm:t>
    </dgm:pt>
    <dgm:pt modelId="{982C2DED-DE9E-41FE-97C1-015CF1AA6B2C}">
      <dgm:prSet phldrT="[Text]" custT="1"/>
      <dgm:spPr/>
      <dgm:t>
        <a:bodyPr/>
        <a:lstStyle/>
        <a:p>
          <a:pPr rtl="0" eaLnBrk="1" latinLnBrk="0"/>
          <a:r>
            <a:rPr lang="en-GB" sz="1800" dirty="0"/>
            <a:t>9. Consumer protection</a:t>
          </a:r>
        </a:p>
      </dgm:t>
    </dgm:pt>
    <dgm:pt modelId="{FC6EBA5F-9F54-41BE-93E3-6C0A8029DEDC}" type="parTrans" cxnId="{3AE74EA5-0BFD-4A73-8589-1C426AD62237}">
      <dgm:prSet/>
      <dgm:spPr/>
      <dgm:t>
        <a:bodyPr/>
        <a:lstStyle/>
        <a:p>
          <a:endParaRPr lang="en-GB"/>
        </a:p>
      </dgm:t>
    </dgm:pt>
    <dgm:pt modelId="{9639A273-7525-4915-B37A-632C782A09F8}" type="sibTrans" cxnId="{3AE74EA5-0BFD-4A73-8589-1C426AD62237}">
      <dgm:prSet/>
      <dgm:spPr/>
      <dgm:t>
        <a:bodyPr/>
        <a:lstStyle/>
        <a:p>
          <a:endParaRPr lang="en-GB"/>
        </a:p>
      </dgm:t>
    </dgm:pt>
    <dgm:pt modelId="{2C03E080-3F6C-429D-AAD8-1FD11ECBA070}">
      <dgm:prSet phldrT="[Text]" custT="1"/>
      <dgm:spPr/>
      <dgm:t>
        <a:bodyPr/>
        <a:lstStyle/>
        <a:p>
          <a:pPr rtl="0" eaLnBrk="1" latinLnBrk="0"/>
          <a:r>
            <a:rPr lang="en-GB" sz="1800" dirty="0"/>
            <a:t>10. Disclosure and transparency</a:t>
          </a:r>
        </a:p>
      </dgm:t>
    </dgm:pt>
    <dgm:pt modelId="{B9444993-A824-415E-9813-74023EE47AC3}" type="parTrans" cxnId="{E2BA385A-A427-47F0-B904-D4AA2D8943FD}">
      <dgm:prSet/>
      <dgm:spPr/>
      <dgm:t>
        <a:bodyPr/>
        <a:lstStyle/>
        <a:p>
          <a:endParaRPr lang="en-GB"/>
        </a:p>
      </dgm:t>
    </dgm:pt>
    <dgm:pt modelId="{44D5387C-A639-43A6-B4B3-3B73F64ECDAD}" type="sibTrans" cxnId="{E2BA385A-A427-47F0-B904-D4AA2D8943FD}">
      <dgm:prSet/>
      <dgm:spPr/>
      <dgm:t>
        <a:bodyPr/>
        <a:lstStyle/>
        <a:p>
          <a:endParaRPr lang="en-GB"/>
        </a:p>
      </dgm:t>
    </dgm:pt>
    <dgm:pt modelId="{EB98E06F-237E-0144-9042-3CD0AFE60E59}">
      <dgm:prSet phldrT="[Text]" custT="1"/>
      <dgm:spPr/>
      <dgm:t>
        <a:bodyPr/>
        <a:lstStyle/>
        <a:p>
          <a:pPr rtl="0" eaLnBrk="1" latinLnBrk="0"/>
          <a:r>
            <a:rPr lang="en-GB" sz="1800" dirty="0"/>
            <a:t>6. Technology integration</a:t>
          </a:r>
        </a:p>
      </dgm:t>
    </dgm:pt>
    <dgm:pt modelId="{BC27574D-3DE5-214B-B8C0-FC61E10B13F7}" type="sibTrans" cxnId="{559EF418-C8ED-F449-B531-91FD2D25B142}">
      <dgm:prSet/>
      <dgm:spPr/>
      <dgm:t>
        <a:bodyPr/>
        <a:lstStyle/>
        <a:p>
          <a:endParaRPr lang="en-GB" sz="1800"/>
        </a:p>
      </dgm:t>
    </dgm:pt>
    <dgm:pt modelId="{D9D1E0B7-8B00-624D-8831-3F9F05BC4142}" type="parTrans" cxnId="{559EF418-C8ED-F449-B531-91FD2D25B142}">
      <dgm:prSet/>
      <dgm:spPr/>
      <dgm:t>
        <a:bodyPr/>
        <a:lstStyle/>
        <a:p>
          <a:endParaRPr lang="en-GB" sz="1800"/>
        </a:p>
      </dgm:t>
    </dgm:pt>
    <dgm:pt modelId="{FD18324C-687D-1F4C-86D3-12235CD937D4}" type="pres">
      <dgm:prSet presAssocID="{CC7CE8FE-D581-AF40-8217-77117EE433F7}" presName="linear" presStyleCnt="0">
        <dgm:presLayoutVars>
          <dgm:animLvl val="lvl"/>
          <dgm:resizeHandles val="exact"/>
        </dgm:presLayoutVars>
      </dgm:prSet>
      <dgm:spPr/>
    </dgm:pt>
    <dgm:pt modelId="{7AE47554-F313-3F48-87D8-FB3A3E61C006}" type="pres">
      <dgm:prSet presAssocID="{530E47BA-8C0F-4E47-AF9F-94325FFCA265}" presName="parentText" presStyleLbl="node1" presStyleIdx="0" presStyleCnt="10">
        <dgm:presLayoutVars>
          <dgm:chMax val="0"/>
          <dgm:bulletEnabled val="1"/>
        </dgm:presLayoutVars>
      </dgm:prSet>
      <dgm:spPr/>
    </dgm:pt>
    <dgm:pt modelId="{E595F9FB-B812-9E4B-AF06-7B4BCD54718A}" type="pres">
      <dgm:prSet presAssocID="{D6C75BF7-7E98-0041-A552-755FE72AE078}" presName="spacer" presStyleCnt="0"/>
      <dgm:spPr/>
    </dgm:pt>
    <dgm:pt modelId="{8E3F0634-967F-324E-B265-C7ADD7A2F240}" type="pres">
      <dgm:prSet presAssocID="{3BACBDF5-CF02-964F-A4E1-63C8F1B9529F}" presName="parentText" presStyleLbl="node1" presStyleIdx="1" presStyleCnt="10">
        <dgm:presLayoutVars>
          <dgm:chMax val="0"/>
          <dgm:bulletEnabled val="1"/>
        </dgm:presLayoutVars>
      </dgm:prSet>
      <dgm:spPr/>
    </dgm:pt>
    <dgm:pt modelId="{E0F2BB1A-31D9-B046-8C0C-DA4A4C03D1BB}" type="pres">
      <dgm:prSet presAssocID="{8FF8EBF6-55F6-BA47-A149-78D7924411D2}" presName="spacer" presStyleCnt="0"/>
      <dgm:spPr/>
    </dgm:pt>
    <dgm:pt modelId="{0015787F-264B-B24F-8D45-C2C900917635}" type="pres">
      <dgm:prSet presAssocID="{09E753C6-2BC0-2242-80B0-5133C37ABCC1}" presName="parentText" presStyleLbl="node1" presStyleIdx="2" presStyleCnt="10">
        <dgm:presLayoutVars>
          <dgm:chMax val="0"/>
          <dgm:bulletEnabled val="1"/>
        </dgm:presLayoutVars>
      </dgm:prSet>
      <dgm:spPr/>
    </dgm:pt>
    <dgm:pt modelId="{B9815939-79E6-FB4A-80C0-C7ED34970883}" type="pres">
      <dgm:prSet presAssocID="{7395E69C-CE71-2645-8929-0818CC2A7F7A}" presName="spacer" presStyleCnt="0"/>
      <dgm:spPr/>
    </dgm:pt>
    <dgm:pt modelId="{16C9DA93-B2E6-4E4E-8AC3-F85C4E5F699D}" type="pres">
      <dgm:prSet presAssocID="{3FD99014-94F2-844A-96EB-00EEA30C119A}" presName="parentText" presStyleLbl="node1" presStyleIdx="3" presStyleCnt="10">
        <dgm:presLayoutVars>
          <dgm:chMax val="0"/>
          <dgm:bulletEnabled val="1"/>
        </dgm:presLayoutVars>
      </dgm:prSet>
      <dgm:spPr/>
    </dgm:pt>
    <dgm:pt modelId="{D5E3E05D-17C8-9749-875A-3E17A569AC9F}" type="pres">
      <dgm:prSet presAssocID="{97AB26E4-6E46-BB48-AB9E-D83E178DEFE1}" presName="spacer" presStyleCnt="0"/>
      <dgm:spPr/>
    </dgm:pt>
    <dgm:pt modelId="{597F6C01-0713-8244-B7B0-2F04F1EF7107}" type="pres">
      <dgm:prSet presAssocID="{6D87539E-0FEF-EE4A-BFED-121EFFD638AF}" presName="parentText" presStyleLbl="node1" presStyleIdx="4" presStyleCnt="10">
        <dgm:presLayoutVars>
          <dgm:chMax val="0"/>
          <dgm:bulletEnabled val="1"/>
        </dgm:presLayoutVars>
      </dgm:prSet>
      <dgm:spPr/>
    </dgm:pt>
    <dgm:pt modelId="{AD7EE6FA-22BE-784A-8DAA-B472AFCBF7FE}" type="pres">
      <dgm:prSet presAssocID="{D09995F1-47B6-C54E-AF57-B83A13704A9D}" presName="spacer" presStyleCnt="0"/>
      <dgm:spPr/>
    </dgm:pt>
    <dgm:pt modelId="{0D90A93C-D95A-5C4B-9D6B-E8C58E723A1A}" type="pres">
      <dgm:prSet presAssocID="{EB98E06F-237E-0144-9042-3CD0AFE60E59}" presName="parentText" presStyleLbl="node1" presStyleIdx="5" presStyleCnt="10">
        <dgm:presLayoutVars>
          <dgm:chMax val="0"/>
          <dgm:bulletEnabled val="1"/>
        </dgm:presLayoutVars>
      </dgm:prSet>
      <dgm:spPr/>
    </dgm:pt>
    <dgm:pt modelId="{1B0CFE4E-59D9-41FB-B0D8-AC0D3DEC468A}" type="pres">
      <dgm:prSet presAssocID="{BC27574D-3DE5-214B-B8C0-FC61E10B13F7}" presName="spacer" presStyleCnt="0"/>
      <dgm:spPr/>
    </dgm:pt>
    <dgm:pt modelId="{01A9C92F-E526-4BE5-8D26-B6C76D2286D3}" type="pres">
      <dgm:prSet presAssocID="{C21E5AAA-4D12-437D-8C1C-8C82F0FCDD62}" presName="parentText" presStyleLbl="node1" presStyleIdx="6" presStyleCnt="10">
        <dgm:presLayoutVars>
          <dgm:chMax val="0"/>
          <dgm:bulletEnabled val="1"/>
        </dgm:presLayoutVars>
      </dgm:prSet>
      <dgm:spPr/>
    </dgm:pt>
    <dgm:pt modelId="{8BBD5D7E-6419-465D-B51A-7F545E91A59A}" type="pres">
      <dgm:prSet presAssocID="{8153A0BB-DF9A-475A-AB8F-CFA2E20A3E3B}" presName="spacer" presStyleCnt="0"/>
      <dgm:spPr/>
    </dgm:pt>
    <dgm:pt modelId="{9765731D-0D27-43D2-BB0A-6C0E642E7EF2}" type="pres">
      <dgm:prSet presAssocID="{FCFE8097-62BD-406F-9B8B-EFF6682D2037}" presName="parentText" presStyleLbl="node1" presStyleIdx="7" presStyleCnt="10">
        <dgm:presLayoutVars>
          <dgm:chMax val="0"/>
          <dgm:bulletEnabled val="1"/>
        </dgm:presLayoutVars>
      </dgm:prSet>
      <dgm:spPr/>
    </dgm:pt>
    <dgm:pt modelId="{994CF60C-9CCB-48FF-9BFA-CE14AFF6BC17}" type="pres">
      <dgm:prSet presAssocID="{4A990590-843F-4DB4-98B7-DD3454EB789B}" presName="spacer" presStyleCnt="0"/>
      <dgm:spPr/>
    </dgm:pt>
    <dgm:pt modelId="{B5343B0E-DDC3-496C-A781-0953A7261CAD}" type="pres">
      <dgm:prSet presAssocID="{982C2DED-DE9E-41FE-97C1-015CF1AA6B2C}" presName="parentText" presStyleLbl="node1" presStyleIdx="8" presStyleCnt="10">
        <dgm:presLayoutVars>
          <dgm:chMax val="0"/>
          <dgm:bulletEnabled val="1"/>
        </dgm:presLayoutVars>
      </dgm:prSet>
      <dgm:spPr/>
    </dgm:pt>
    <dgm:pt modelId="{13785E6D-18C7-45C1-B0BD-5D7E58CDE339}" type="pres">
      <dgm:prSet presAssocID="{9639A273-7525-4915-B37A-632C782A09F8}" presName="spacer" presStyleCnt="0"/>
      <dgm:spPr/>
    </dgm:pt>
    <dgm:pt modelId="{1480E3D1-68AD-4AB4-AFA6-32971CE3D548}" type="pres">
      <dgm:prSet presAssocID="{2C03E080-3F6C-429D-AAD8-1FD11ECBA070}" presName="parentText" presStyleLbl="node1" presStyleIdx="9" presStyleCnt="10">
        <dgm:presLayoutVars>
          <dgm:chMax val="0"/>
          <dgm:bulletEnabled val="1"/>
        </dgm:presLayoutVars>
      </dgm:prSet>
      <dgm:spPr/>
    </dgm:pt>
  </dgm:ptLst>
  <dgm:cxnLst>
    <dgm:cxn modelId="{53FAB70F-A8C7-1946-AB6C-02E30BCD88AB}" srcId="{CC7CE8FE-D581-AF40-8217-77117EE433F7}" destId="{3FD99014-94F2-844A-96EB-00EEA30C119A}" srcOrd="3" destOrd="0" parTransId="{70E55A79-E24B-294E-A80E-E22FAE738E06}" sibTransId="{97AB26E4-6E46-BB48-AB9E-D83E178DEFE1}"/>
    <dgm:cxn modelId="{EB015616-27D9-8848-A073-719777A97392}" srcId="{CC7CE8FE-D581-AF40-8217-77117EE433F7}" destId="{09E753C6-2BC0-2242-80B0-5133C37ABCC1}" srcOrd="2" destOrd="0" parTransId="{84292906-EC8D-2149-B997-85CE93BC94FD}" sibTransId="{7395E69C-CE71-2645-8929-0818CC2A7F7A}"/>
    <dgm:cxn modelId="{559EF418-C8ED-F449-B531-91FD2D25B142}" srcId="{CC7CE8FE-D581-AF40-8217-77117EE433F7}" destId="{EB98E06F-237E-0144-9042-3CD0AFE60E59}" srcOrd="5" destOrd="0" parTransId="{D9D1E0B7-8B00-624D-8831-3F9F05BC4142}" sibTransId="{BC27574D-3DE5-214B-B8C0-FC61E10B13F7}"/>
    <dgm:cxn modelId="{5775F129-D9C2-48F9-B4B2-B74BA2F25C66}" type="presOf" srcId="{2C03E080-3F6C-429D-AAD8-1FD11ECBA070}" destId="{1480E3D1-68AD-4AB4-AFA6-32971CE3D548}" srcOrd="0" destOrd="0" presId="urn:microsoft.com/office/officeart/2005/8/layout/vList2"/>
    <dgm:cxn modelId="{E8CF6C2F-D939-CC4C-96CD-850DA403EA74}" type="presOf" srcId="{530E47BA-8C0F-4E47-AF9F-94325FFCA265}" destId="{7AE47554-F313-3F48-87D8-FB3A3E61C006}" srcOrd="0" destOrd="0" presId="urn:microsoft.com/office/officeart/2005/8/layout/vList2"/>
    <dgm:cxn modelId="{313F185C-FFDE-4354-B3E6-CB4331A794D5}" type="presOf" srcId="{FCFE8097-62BD-406F-9B8B-EFF6682D2037}" destId="{9765731D-0D27-43D2-BB0A-6C0E642E7EF2}" srcOrd="0" destOrd="0" presId="urn:microsoft.com/office/officeart/2005/8/layout/vList2"/>
    <dgm:cxn modelId="{78742D5D-5E5C-7B42-A0E3-CB32C425F554}" type="presOf" srcId="{EB98E06F-237E-0144-9042-3CD0AFE60E59}" destId="{0D90A93C-D95A-5C4B-9D6B-E8C58E723A1A}" srcOrd="0" destOrd="0" presId="urn:microsoft.com/office/officeart/2005/8/layout/vList2"/>
    <dgm:cxn modelId="{04B22462-9291-7C47-B57C-CAEC03C81F55}" type="presOf" srcId="{3BACBDF5-CF02-964F-A4E1-63C8F1B9529F}" destId="{8E3F0634-967F-324E-B265-C7ADD7A2F240}" srcOrd="0" destOrd="0" presId="urn:microsoft.com/office/officeart/2005/8/layout/vList2"/>
    <dgm:cxn modelId="{D0841867-F36E-C946-9878-ADC94F0D925E}" srcId="{CC7CE8FE-D581-AF40-8217-77117EE433F7}" destId="{530E47BA-8C0F-4E47-AF9F-94325FFCA265}" srcOrd="0" destOrd="0" parTransId="{58F2A835-BFA9-4A45-A427-727FB1ACC76F}" sibTransId="{D6C75BF7-7E98-0041-A552-755FE72AE078}"/>
    <dgm:cxn modelId="{C6A7A971-2A22-3A4B-B08F-8DB6B1A646AD}" type="presOf" srcId="{3FD99014-94F2-844A-96EB-00EEA30C119A}" destId="{16C9DA93-B2E6-4E4E-8AC3-F85C4E5F699D}" srcOrd="0" destOrd="0" presId="urn:microsoft.com/office/officeart/2005/8/layout/vList2"/>
    <dgm:cxn modelId="{E2BA385A-A427-47F0-B904-D4AA2D8943FD}" srcId="{CC7CE8FE-D581-AF40-8217-77117EE433F7}" destId="{2C03E080-3F6C-429D-AAD8-1FD11ECBA070}" srcOrd="9" destOrd="0" parTransId="{B9444993-A824-415E-9813-74023EE47AC3}" sibTransId="{44D5387C-A639-43A6-B4B3-3B73F64ECDAD}"/>
    <dgm:cxn modelId="{C44E9486-9BF8-5F4D-A2ED-2B733E12DAEC}" srcId="{CC7CE8FE-D581-AF40-8217-77117EE433F7}" destId="{6D87539E-0FEF-EE4A-BFED-121EFFD638AF}" srcOrd="4" destOrd="0" parTransId="{7CE34D4E-F820-604F-9115-AF6D25A84D73}" sibTransId="{D09995F1-47B6-C54E-AF57-B83A13704A9D}"/>
    <dgm:cxn modelId="{2F3EB298-00A5-DC48-B5CE-A26FEBFA1927}" srcId="{CC7CE8FE-D581-AF40-8217-77117EE433F7}" destId="{3BACBDF5-CF02-964F-A4E1-63C8F1B9529F}" srcOrd="1" destOrd="0" parTransId="{35E85F44-8696-404E-A18B-4AEF4C64B533}" sibTransId="{8FF8EBF6-55F6-BA47-A149-78D7924411D2}"/>
    <dgm:cxn modelId="{3AE74EA5-0BFD-4A73-8589-1C426AD62237}" srcId="{CC7CE8FE-D581-AF40-8217-77117EE433F7}" destId="{982C2DED-DE9E-41FE-97C1-015CF1AA6B2C}" srcOrd="8" destOrd="0" parTransId="{FC6EBA5F-9F54-41BE-93E3-6C0A8029DEDC}" sibTransId="{9639A273-7525-4915-B37A-632C782A09F8}"/>
    <dgm:cxn modelId="{C7EFA2A9-F4F2-4775-9D64-EF66DE59547A}" srcId="{CC7CE8FE-D581-AF40-8217-77117EE433F7}" destId="{C21E5AAA-4D12-437D-8C1C-8C82F0FCDD62}" srcOrd="6" destOrd="0" parTransId="{81C56908-B442-4B2C-AFD9-5EDF1435FA0C}" sibTransId="{8153A0BB-DF9A-475A-AB8F-CFA2E20A3E3B}"/>
    <dgm:cxn modelId="{17C614B6-0306-8A43-9A1F-D4D42A52F64B}" type="presOf" srcId="{09E753C6-2BC0-2242-80B0-5133C37ABCC1}" destId="{0015787F-264B-B24F-8D45-C2C900917635}" srcOrd="0" destOrd="0" presId="urn:microsoft.com/office/officeart/2005/8/layout/vList2"/>
    <dgm:cxn modelId="{3BB86CB6-76D7-9A4F-99D3-72BED3BDCA64}" type="presOf" srcId="{CC7CE8FE-D581-AF40-8217-77117EE433F7}" destId="{FD18324C-687D-1F4C-86D3-12235CD937D4}" srcOrd="0" destOrd="0" presId="urn:microsoft.com/office/officeart/2005/8/layout/vList2"/>
    <dgm:cxn modelId="{D8976EBB-A048-42F0-B5D2-8DBB7036D8CF}" srcId="{CC7CE8FE-D581-AF40-8217-77117EE433F7}" destId="{FCFE8097-62BD-406F-9B8B-EFF6682D2037}" srcOrd="7" destOrd="0" parTransId="{4DFAEFAC-B1A1-4A12-8A15-2EE90037FA9D}" sibTransId="{4A990590-843F-4DB4-98B7-DD3454EB789B}"/>
    <dgm:cxn modelId="{1968E3BF-D3BB-C747-8BE1-AD52E7C08AFB}" type="presOf" srcId="{6D87539E-0FEF-EE4A-BFED-121EFFD638AF}" destId="{597F6C01-0713-8244-B7B0-2F04F1EF7107}" srcOrd="0" destOrd="0" presId="urn:microsoft.com/office/officeart/2005/8/layout/vList2"/>
    <dgm:cxn modelId="{7CE09CC4-701F-4C34-9980-33E8F18A965E}" type="presOf" srcId="{982C2DED-DE9E-41FE-97C1-015CF1AA6B2C}" destId="{B5343B0E-DDC3-496C-A781-0953A7261CAD}" srcOrd="0" destOrd="0" presId="urn:microsoft.com/office/officeart/2005/8/layout/vList2"/>
    <dgm:cxn modelId="{FCE5EAF1-BB15-405F-8A6B-69272339C2AA}" type="presOf" srcId="{C21E5AAA-4D12-437D-8C1C-8C82F0FCDD62}" destId="{01A9C92F-E526-4BE5-8D26-B6C76D2286D3}" srcOrd="0" destOrd="0" presId="urn:microsoft.com/office/officeart/2005/8/layout/vList2"/>
    <dgm:cxn modelId="{8F978CD3-AC99-934C-8B96-80CD0427030B}" type="presParOf" srcId="{FD18324C-687D-1F4C-86D3-12235CD937D4}" destId="{7AE47554-F313-3F48-87D8-FB3A3E61C006}" srcOrd="0" destOrd="0" presId="urn:microsoft.com/office/officeart/2005/8/layout/vList2"/>
    <dgm:cxn modelId="{F3F4195B-2368-2041-851E-FF3BE652CA2E}" type="presParOf" srcId="{FD18324C-687D-1F4C-86D3-12235CD937D4}" destId="{E595F9FB-B812-9E4B-AF06-7B4BCD54718A}" srcOrd="1" destOrd="0" presId="urn:microsoft.com/office/officeart/2005/8/layout/vList2"/>
    <dgm:cxn modelId="{2F47217E-6A83-844F-9D5F-66C4A5034E31}" type="presParOf" srcId="{FD18324C-687D-1F4C-86D3-12235CD937D4}" destId="{8E3F0634-967F-324E-B265-C7ADD7A2F240}" srcOrd="2" destOrd="0" presId="urn:microsoft.com/office/officeart/2005/8/layout/vList2"/>
    <dgm:cxn modelId="{AACC0C92-7EB1-AA48-8552-CDA0E9B9908B}" type="presParOf" srcId="{FD18324C-687D-1F4C-86D3-12235CD937D4}" destId="{E0F2BB1A-31D9-B046-8C0C-DA4A4C03D1BB}" srcOrd="3" destOrd="0" presId="urn:microsoft.com/office/officeart/2005/8/layout/vList2"/>
    <dgm:cxn modelId="{2940CC42-A56E-6E43-83B1-F822A933A7C2}" type="presParOf" srcId="{FD18324C-687D-1F4C-86D3-12235CD937D4}" destId="{0015787F-264B-B24F-8D45-C2C900917635}" srcOrd="4" destOrd="0" presId="urn:microsoft.com/office/officeart/2005/8/layout/vList2"/>
    <dgm:cxn modelId="{5E7135E8-1F94-5243-B0C6-493991DF0BC3}" type="presParOf" srcId="{FD18324C-687D-1F4C-86D3-12235CD937D4}" destId="{B9815939-79E6-FB4A-80C0-C7ED34970883}" srcOrd="5" destOrd="0" presId="urn:microsoft.com/office/officeart/2005/8/layout/vList2"/>
    <dgm:cxn modelId="{05F9E009-ECB7-814A-BAAC-4263E618739A}" type="presParOf" srcId="{FD18324C-687D-1F4C-86D3-12235CD937D4}" destId="{16C9DA93-B2E6-4E4E-8AC3-F85C4E5F699D}" srcOrd="6" destOrd="0" presId="urn:microsoft.com/office/officeart/2005/8/layout/vList2"/>
    <dgm:cxn modelId="{465F205B-4193-4E4F-9447-46357D80375F}" type="presParOf" srcId="{FD18324C-687D-1F4C-86D3-12235CD937D4}" destId="{D5E3E05D-17C8-9749-875A-3E17A569AC9F}" srcOrd="7" destOrd="0" presId="urn:microsoft.com/office/officeart/2005/8/layout/vList2"/>
    <dgm:cxn modelId="{87992FEB-9252-A041-8A6E-1F28F99E487B}" type="presParOf" srcId="{FD18324C-687D-1F4C-86D3-12235CD937D4}" destId="{597F6C01-0713-8244-B7B0-2F04F1EF7107}" srcOrd="8" destOrd="0" presId="urn:microsoft.com/office/officeart/2005/8/layout/vList2"/>
    <dgm:cxn modelId="{07C6D97E-4EBF-9141-8F3E-6A422135BD70}" type="presParOf" srcId="{FD18324C-687D-1F4C-86D3-12235CD937D4}" destId="{AD7EE6FA-22BE-784A-8DAA-B472AFCBF7FE}" srcOrd="9" destOrd="0" presId="urn:microsoft.com/office/officeart/2005/8/layout/vList2"/>
    <dgm:cxn modelId="{2D1D74A4-2DE4-2848-B31D-DAB671154394}" type="presParOf" srcId="{FD18324C-687D-1F4C-86D3-12235CD937D4}" destId="{0D90A93C-D95A-5C4B-9D6B-E8C58E723A1A}" srcOrd="10" destOrd="0" presId="urn:microsoft.com/office/officeart/2005/8/layout/vList2"/>
    <dgm:cxn modelId="{7B18452E-1B2B-44B5-8073-2688046F30AB}" type="presParOf" srcId="{FD18324C-687D-1F4C-86D3-12235CD937D4}" destId="{1B0CFE4E-59D9-41FB-B0D8-AC0D3DEC468A}" srcOrd="11" destOrd="0" presId="urn:microsoft.com/office/officeart/2005/8/layout/vList2"/>
    <dgm:cxn modelId="{711637CC-A204-430C-835C-BB573CFA40B5}" type="presParOf" srcId="{FD18324C-687D-1F4C-86D3-12235CD937D4}" destId="{01A9C92F-E526-4BE5-8D26-B6C76D2286D3}" srcOrd="12" destOrd="0" presId="urn:microsoft.com/office/officeart/2005/8/layout/vList2"/>
    <dgm:cxn modelId="{90C511AB-26D1-4503-B897-AD2D9E7E0347}" type="presParOf" srcId="{FD18324C-687D-1F4C-86D3-12235CD937D4}" destId="{8BBD5D7E-6419-465D-B51A-7F545E91A59A}" srcOrd="13" destOrd="0" presId="urn:microsoft.com/office/officeart/2005/8/layout/vList2"/>
    <dgm:cxn modelId="{13C84086-6BEB-46C7-A539-D517CA4E7E87}" type="presParOf" srcId="{FD18324C-687D-1F4C-86D3-12235CD937D4}" destId="{9765731D-0D27-43D2-BB0A-6C0E642E7EF2}" srcOrd="14" destOrd="0" presId="urn:microsoft.com/office/officeart/2005/8/layout/vList2"/>
    <dgm:cxn modelId="{6FCE874D-EF71-49DE-85D6-B51BC6A88F5D}" type="presParOf" srcId="{FD18324C-687D-1F4C-86D3-12235CD937D4}" destId="{994CF60C-9CCB-48FF-9BFA-CE14AFF6BC17}" srcOrd="15" destOrd="0" presId="urn:microsoft.com/office/officeart/2005/8/layout/vList2"/>
    <dgm:cxn modelId="{F2A2D9C5-7FA0-42C1-85C5-E9D7395514E9}" type="presParOf" srcId="{FD18324C-687D-1F4C-86D3-12235CD937D4}" destId="{B5343B0E-DDC3-496C-A781-0953A7261CAD}" srcOrd="16" destOrd="0" presId="urn:microsoft.com/office/officeart/2005/8/layout/vList2"/>
    <dgm:cxn modelId="{943E96D6-641C-4252-B952-123815ECB10B}" type="presParOf" srcId="{FD18324C-687D-1F4C-86D3-12235CD937D4}" destId="{13785E6D-18C7-45C1-B0BD-5D7E58CDE339}" srcOrd="17" destOrd="0" presId="urn:microsoft.com/office/officeart/2005/8/layout/vList2"/>
    <dgm:cxn modelId="{37D37CA5-F269-4C78-B836-F68F37D48A13}" type="presParOf" srcId="{FD18324C-687D-1F4C-86D3-12235CD937D4}" destId="{1480E3D1-68AD-4AB4-AFA6-32971CE3D548}" srcOrd="1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8670C0-A441-564C-A481-2C49BECB7694}">
      <dsp:nvSpPr>
        <dsp:cNvPr id="0" name=""/>
        <dsp:cNvSpPr/>
      </dsp:nvSpPr>
      <dsp:spPr>
        <a:xfrm rot="5400000">
          <a:off x="-191187" y="192928"/>
          <a:ext cx="1274583" cy="892208"/>
        </a:xfrm>
        <a:prstGeom prst="chevron">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a:t>1</a:t>
          </a:r>
          <a:endParaRPr lang="en-GB" sz="2800" kern="1200" dirty="0"/>
        </a:p>
      </dsp:txBody>
      <dsp:txXfrm rot="-5400000">
        <a:off x="1" y="447844"/>
        <a:ext cx="892208" cy="382375"/>
      </dsp:txXfrm>
    </dsp:sp>
    <dsp:sp modelId="{81914790-5E24-0449-AF40-96310AA2EBC1}">
      <dsp:nvSpPr>
        <dsp:cNvPr id="0" name=""/>
        <dsp:cNvSpPr/>
      </dsp:nvSpPr>
      <dsp:spPr>
        <a:xfrm rot="5400000">
          <a:off x="6079781" y="-5185831"/>
          <a:ext cx="828914" cy="11204060"/>
        </a:xfrm>
        <a:prstGeom prst="round2Same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b="0" i="0" kern="1200" dirty="0"/>
            <a:t>East Africa and Somaliland</a:t>
          </a:r>
          <a:endParaRPr lang="en-GB" sz="2800" kern="1200" dirty="0"/>
        </a:p>
      </dsp:txBody>
      <dsp:txXfrm rot="-5400000">
        <a:off x="892208" y="42206"/>
        <a:ext cx="11163596" cy="747986"/>
      </dsp:txXfrm>
    </dsp:sp>
    <dsp:sp modelId="{001F7289-819F-FF4C-87E6-80567BA8A13B}">
      <dsp:nvSpPr>
        <dsp:cNvPr id="0" name=""/>
        <dsp:cNvSpPr/>
      </dsp:nvSpPr>
      <dsp:spPr>
        <a:xfrm rot="5400000">
          <a:off x="-191187" y="1268395"/>
          <a:ext cx="1274583" cy="892208"/>
        </a:xfrm>
        <a:prstGeom prst="chevron">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2</a:t>
          </a:r>
        </a:p>
      </dsp:txBody>
      <dsp:txXfrm rot="-5400000">
        <a:off x="1" y="1523311"/>
        <a:ext cx="892208" cy="382375"/>
      </dsp:txXfrm>
    </dsp:sp>
    <dsp:sp modelId="{4D3A6877-602D-694F-8F46-83A426E2981E}">
      <dsp:nvSpPr>
        <dsp:cNvPr id="0" name=""/>
        <dsp:cNvSpPr/>
      </dsp:nvSpPr>
      <dsp:spPr>
        <a:xfrm rot="5400000">
          <a:off x="6079999" y="-4110582"/>
          <a:ext cx="828479" cy="11204060"/>
        </a:xfrm>
        <a:prstGeom prst="round2Same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a:t>Role of the regulatory framework in developing Islamic finance industry</a:t>
          </a:r>
        </a:p>
      </dsp:txBody>
      <dsp:txXfrm rot="-5400000">
        <a:off x="892209" y="1117651"/>
        <a:ext cx="11163617" cy="747593"/>
      </dsp:txXfrm>
    </dsp:sp>
    <dsp:sp modelId="{CC5BC55D-A5EF-4F45-8D78-AA35D6ED8990}">
      <dsp:nvSpPr>
        <dsp:cNvPr id="0" name=""/>
        <dsp:cNvSpPr/>
      </dsp:nvSpPr>
      <dsp:spPr>
        <a:xfrm rot="5400000">
          <a:off x="-191187" y="2343863"/>
          <a:ext cx="1274583" cy="892208"/>
        </a:xfrm>
        <a:prstGeom prst="chevron">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w="6350" cap="flat" cmpd="sng" algn="ctr">
          <a:solidFill>
            <a:schemeClr val="accent4">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3</a:t>
          </a:r>
        </a:p>
      </dsp:txBody>
      <dsp:txXfrm rot="-5400000">
        <a:off x="1" y="2598779"/>
        <a:ext cx="892208" cy="382375"/>
      </dsp:txXfrm>
    </dsp:sp>
    <dsp:sp modelId="{E9FA5E06-C31F-2D42-9C23-57028326F25C}">
      <dsp:nvSpPr>
        <dsp:cNvPr id="0" name=""/>
        <dsp:cNvSpPr/>
      </dsp:nvSpPr>
      <dsp:spPr>
        <a:xfrm rot="5400000">
          <a:off x="6079999" y="-3035115"/>
          <a:ext cx="828479" cy="11204060"/>
        </a:xfrm>
        <a:prstGeom prst="round2SameRect">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a:t>Overview </a:t>
          </a:r>
          <a:r>
            <a:rPr lang="en-US" sz="2800" kern="1200"/>
            <a:t>of AAOIFI</a:t>
          </a:r>
          <a:endParaRPr lang="en-US" sz="2800" kern="1200" dirty="0"/>
        </a:p>
      </dsp:txBody>
      <dsp:txXfrm rot="-5400000">
        <a:off x="892209" y="2193118"/>
        <a:ext cx="11163617" cy="74759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E47554-F313-3F48-87D8-FB3A3E61C006}">
      <dsp:nvSpPr>
        <dsp:cNvPr id="0" name=""/>
        <dsp:cNvSpPr/>
      </dsp:nvSpPr>
      <dsp:spPr>
        <a:xfrm>
          <a:off x="0" y="1009"/>
          <a:ext cx="3352800" cy="596558"/>
        </a:xfrm>
        <a:prstGeom prst="roundRect">
          <a:avLst/>
        </a:prstGeom>
        <a:solidFill>
          <a:schemeClr val="accent3">
            <a:lumMod val="60000"/>
            <a:lumOff val="4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GB" sz="1800" kern="1200" dirty="0">
              <a:solidFill>
                <a:schemeClr val="tx1"/>
              </a:solidFill>
            </a:rPr>
            <a:t>1. Sharia compliance</a:t>
          </a:r>
        </a:p>
      </dsp:txBody>
      <dsp:txXfrm>
        <a:off x="29122" y="30131"/>
        <a:ext cx="3294556" cy="538314"/>
      </dsp:txXfrm>
    </dsp:sp>
    <dsp:sp modelId="{8E3F0634-967F-324E-B265-C7ADD7A2F240}">
      <dsp:nvSpPr>
        <dsp:cNvPr id="0" name=""/>
        <dsp:cNvSpPr/>
      </dsp:nvSpPr>
      <dsp:spPr>
        <a:xfrm>
          <a:off x="0" y="609549"/>
          <a:ext cx="3352800" cy="596558"/>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rtl="0" eaLnBrk="1" latinLnBrk="0">
            <a:lnSpc>
              <a:spcPct val="90000"/>
            </a:lnSpc>
            <a:spcBef>
              <a:spcPct val="0"/>
            </a:spcBef>
            <a:spcAft>
              <a:spcPct val="35000"/>
            </a:spcAft>
            <a:buNone/>
          </a:pPr>
          <a:r>
            <a:rPr lang="en-US" sz="1800" kern="1200" dirty="0"/>
            <a:t>2. </a:t>
          </a:r>
          <a:r>
            <a:rPr lang="en-GB" sz="1800" kern="1200" dirty="0"/>
            <a:t>Legal recognition</a:t>
          </a:r>
        </a:p>
      </dsp:txBody>
      <dsp:txXfrm>
        <a:off x="29122" y="638671"/>
        <a:ext cx="3294556" cy="538314"/>
      </dsp:txXfrm>
    </dsp:sp>
    <dsp:sp modelId="{0015787F-264B-B24F-8D45-C2C900917635}">
      <dsp:nvSpPr>
        <dsp:cNvPr id="0" name=""/>
        <dsp:cNvSpPr/>
      </dsp:nvSpPr>
      <dsp:spPr>
        <a:xfrm>
          <a:off x="0" y="1218089"/>
          <a:ext cx="3352800" cy="596558"/>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rtl="0" eaLnBrk="1" latinLnBrk="0">
            <a:lnSpc>
              <a:spcPct val="90000"/>
            </a:lnSpc>
            <a:spcBef>
              <a:spcPct val="0"/>
            </a:spcBef>
            <a:spcAft>
              <a:spcPct val="35000"/>
            </a:spcAft>
            <a:buNone/>
          </a:pPr>
          <a:r>
            <a:rPr lang="en-US" sz="1800" kern="1200" dirty="0"/>
            <a:t>3.</a:t>
          </a:r>
          <a:r>
            <a:rPr lang="en-GB" sz="1800" kern="1200" dirty="0"/>
            <a:t> </a:t>
          </a:r>
          <a:r>
            <a:rPr lang="en-US" sz="1800" kern="1200" dirty="0"/>
            <a:t>Supervision, monitoring and risk management</a:t>
          </a:r>
          <a:endParaRPr lang="en-GB" sz="1800" kern="1200" dirty="0"/>
        </a:p>
      </dsp:txBody>
      <dsp:txXfrm>
        <a:off x="29122" y="1247211"/>
        <a:ext cx="3294556" cy="538314"/>
      </dsp:txXfrm>
    </dsp:sp>
    <dsp:sp modelId="{16C9DA93-B2E6-4E4E-8AC3-F85C4E5F699D}">
      <dsp:nvSpPr>
        <dsp:cNvPr id="0" name=""/>
        <dsp:cNvSpPr/>
      </dsp:nvSpPr>
      <dsp:spPr>
        <a:xfrm>
          <a:off x="0" y="1826628"/>
          <a:ext cx="3352800" cy="596558"/>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rtl="0" eaLnBrk="1" latinLnBrk="0">
            <a:lnSpc>
              <a:spcPct val="90000"/>
            </a:lnSpc>
            <a:spcBef>
              <a:spcPct val="0"/>
            </a:spcBef>
            <a:spcAft>
              <a:spcPct val="35000"/>
            </a:spcAft>
            <a:buNone/>
          </a:pPr>
          <a:r>
            <a:rPr lang="en-US" sz="1800" kern="1200" dirty="0"/>
            <a:t>4.</a:t>
          </a:r>
          <a:r>
            <a:rPr lang="en-GB" sz="1800" kern="1200" dirty="0"/>
            <a:t> International standards compliance</a:t>
          </a:r>
        </a:p>
      </dsp:txBody>
      <dsp:txXfrm>
        <a:off x="29122" y="1855750"/>
        <a:ext cx="3294556" cy="538314"/>
      </dsp:txXfrm>
    </dsp:sp>
    <dsp:sp modelId="{597F6C01-0713-8244-B7B0-2F04F1EF7107}">
      <dsp:nvSpPr>
        <dsp:cNvPr id="0" name=""/>
        <dsp:cNvSpPr/>
      </dsp:nvSpPr>
      <dsp:spPr>
        <a:xfrm>
          <a:off x="0" y="2435168"/>
          <a:ext cx="3352800" cy="596558"/>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rtl="0" eaLnBrk="1" latinLnBrk="0">
            <a:lnSpc>
              <a:spcPct val="90000"/>
            </a:lnSpc>
            <a:spcBef>
              <a:spcPct val="0"/>
            </a:spcBef>
            <a:spcAft>
              <a:spcPct val="35000"/>
            </a:spcAft>
            <a:buNone/>
          </a:pPr>
          <a:r>
            <a:rPr lang="en-GB" sz="1800" kern="1200" dirty="0"/>
            <a:t>5. Training and capacity building</a:t>
          </a:r>
        </a:p>
      </dsp:txBody>
      <dsp:txXfrm>
        <a:off x="29122" y="2464290"/>
        <a:ext cx="3294556" cy="538314"/>
      </dsp:txXfrm>
    </dsp:sp>
    <dsp:sp modelId="{0D90A93C-D95A-5C4B-9D6B-E8C58E723A1A}">
      <dsp:nvSpPr>
        <dsp:cNvPr id="0" name=""/>
        <dsp:cNvSpPr/>
      </dsp:nvSpPr>
      <dsp:spPr>
        <a:xfrm>
          <a:off x="0" y="3043708"/>
          <a:ext cx="3352800" cy="596558"/>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rtl="0" eaLnBrk="1" latinLnBrk="0">
            <a:lnSpc>
              <a:spcPct val="90000"/>
            </a:lnSpc>
            <a:spcBef>
              <a:spcPct val="0"/>
            </a:spcBef>
            <a:spcAft>
              <a:spcPct val="35000"/>
            </a:spcAft>
            <a:buNone/>
          </a:pPr>
          <a:r>
            <a:rPr lang="en-GB" sz="1800" kern="1200" dirty="0"/>
            <a:t>6. Technology integration</a:t>
          </a:r>
        </a:p>
      </dsp:txBody>
      <dsp:txXfrm>
        <a:off x="29122" y="3072830"/>
        <a:ext cx="3294556" cy="538314"/>
      </dsp:txXfrm>
    </dsp:sp>
    <dsp:sp modelId="{01A9C92F-E526-4BE5-8D26-B6C76D2286D3}">
      <dsp:nvSpPr>
        <dsp:cNvPr id="0" name=""/>
        <dsp:cNvSpPr/>
      </dsp:nvSpPr>
      <dsp:spPr>
        <a:xfrm>
          <a:off x="0" y="3652248"/>
          <a:ext cx="3352800" cy="596558"/>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rtl="0" eaLnBrk="1" latinLnBrk="0">
            <a:lnSpc>
              <a:spcPct val="90000"/>
            </a:lnSpc>
            <a:spcBef>
              <a:spcPct val="0"/>
            </a:spcBef>
            <a:spcAft>
              <a:spcPct val="35000"/>
            </a:spcAft>
            <a:buNone/>
          </a:pPr>
          <a:r>
            <a:rPr lang="en-GB" sz="1800" kern="1200" dirty="0"/>
            <a:t>7. Collaboration with standards-setting bodies</a:t>
          </a:r>
        </a:p>
      </dsp:txBody>
      <dsp:txXfrm>
        <a:off x="29122" y="3681370"/>
        <a:ext cx="3294556" cy="538314"/>
      </dsp:txXfrm>
    </dsp:sp>
    <dsp:sp modelId="{9765731D-0D27-43D2-BB0A-6C0E642E7EF2}">
      <dsp:nvSpPr>
        <dsp:cNvPr id="0" name=""/>
        <dsp:cNvSpPr/>
      </dsp:nvSpPr>
      <dsp:spPr>
        <a:xfrm>
          <a:off x="0" y="4260788"/>
          <a:ext cx="3352800" cy="596558"/>
        </a:xfrm>
        <a:prstGeom prst="roundRect">
          <a:avLst/>
        </a:prstGeom>
        <a:solidFill>
          <a:schemeClr val="accent2"/>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rtl="0" eaLnBrk="1" latinLnBrk="0">
            <a:lnSpc>
              <a:spcPct val="90000"/>
            </a:lnSpc>
            <a:spcBef>
              <a:spcPct val="0"/>
            </a:spcBef>
            <a:spcAft>
              <a:spcPct val="35000"/>
            </a:spcAft>
            <a:buNone/>
          </a:pPr>
          <a:r>
            <a:rPr lang="en-GB" sz="1800" kern="1200" dirty="0">
              <a:solidFill>
                <a:schemeClr val="bg1"/>
              </a:solidFill>
            </a:rPr>
            <a:t>8. Product innovation and development</a:t>
          </a:r>
        </a:p>
      </dsp:txBody>
      <dsp:txXfrm>
        <a:off x="29122" y="4289910"/>
        <a:ext cx="3294556" cy="538314"/>
      </dsp:txXfrm>
    </dsp:sp>
    <dsp:sp modelId="{B5343B0E-DDC3-496C-A781-0953A7261CAD}">
      <dsp:nvSpPr>
        <dsp:cNvPr id="0" name=""/>
        <dsp:cNvSpPr/>
      </dsp:nvSpPr>
      <dsp:spPr>
        <a:xfrm>
          <a:off x="0" y="4869328"/>
          <a:ext cx="3352800" cy="596558"/>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rtl="0" eaLnBrk="1" latinLnBrk="0">
            <a:lnSpc>
              <a:spcPct val="90000"/>
            </a:lnSpc>
            <a:spcBef>
              <a:spcPct val="0"/>
            </a:spcBef>
            <a:spcAft>
              <a:spcPct val="35000"/>
            </a:spcAft>
            <a:buNone/>
          </a:pPr>
          <a:r>
            <a:rPr lang="en-GB" sz="1800" kern="1200" dirty="0"/>
            <a:t>9. Consumer protection</a:t>
          </a:r>
        </a:p>
      </dsp:txBody>
      <dsp:txXfrm>
        <a:off x="29122" y="4898450"/>
        <a:ext cx="3294556" cy="538314"/>
      </dsp:txXfrm>
    </dsp:sp>
    <dsp:sp modelId="{1480E3D1-68AD-4AB4-AFA6-32971CE3D548}">
      <dsp:nvSpPr>
        <dsp:cNvPr id="0" name=""/>
        <dsp:cNvSpPr/>
      </dsp:nvSpPr>
      <dsp:spPr>
        <a:xfrm>
          <a:off x="0" y="5477868"/>
          <a:ext cx="3352800" cy="596558"/>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rtl="0" eaLnBrk="1" latinLnBrk="0">
            <a:lnSpc>
              <a:spcPct val="90000"/>
            </a:lnSpc>
            <a:spcBef>
              <a:spcPct val="0"/>
            </a:spcBef>
            <a:spcAft>
              <a:spcPct val="35000"/>
            </a:spcAft>
            <a:buNone/>
          </a:pPr>
          <a:r>
            <a:rPr lang="en-GB" sz="1800" kern="1200" dirty="0"/>
            <a:t>10. Disclosure and transparency</a:t>
          </a:r>
        </a:p>
      </dsp:txBody>
      <dsp:txXfrm>
        <a:off x="29122" y="5506990"/>
        <a:ext cx="3294556" cy="53831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E47554-F313-3F48-87D8-FB3A3E61C006}">
      <dsp:nvSpPr>
        <dsp:cNvPr id="0" name=""/>
        <dsp:cNvSpPr/>
      </dsp:nvSpPr>
      <dsp:spPr>
        <a:xfrm>
          <a:off x="0" y="1009"/>
          <a:ext cx="3352800" cy="596558"/>
        </a:xfrm>
        <a:prstGeom prst="roundRect">
          <a:avLst/>
        </a:prstGeom>
        <a:solidFill>
          <a:schemeClr val="accent3">
            <a:lumMod val="60000"/>
            <a:lumOff val="4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GB" sz="1800" kern="1200" dirty="0">
              <a:solidFill>
                <a:schemeClr val="tx1"/>
              </a:solidFill>
            </a:rPr>
            <a:t>1. Sharia compliance</a:t>
          </a:r>
        </a:p>
      </dsp:txBody>
      <dsp:txXfrm>
        <a:off x="29122" y="30131"/>
        <a:ext cx="3294556" cy="538314"/>
      </dsp:txXfrm>
    </dsp:sp>
    <dsp:sp modelId="{8E3F0634-967F-324E-B265-C7ADD7A2F240}">
      <dsp:nvSpPr>
        <dsp:cNvPr id="0" name=""/>
        <dsp:cNvSpPr/>
      </dsp:nvSpPr>
      <dsp:spPr>
        <a:xfrm>
          <a:off x="0" y="609549"/>
          <a:ext cx="3352800" cy="596558"/>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rtl="0" eaLnBrk="1" latinLnBrk="0">
            <a:lnSpc>
              <a:spcPct val="90000"/>
            </a:lnSpc>
            <a:spcBef>
              <a:spcPct val="0"/>
            </a:spcBef>
            <a:spcAft>
              <a:spcPct val="35000"/>
            </a:spcAft>
            <a:buNone/>
          </a:pPr>
          <a:r>
            <a:rPr lang="en-US" sz="1800" kern="1200" dirty="0"/>
            <a:t>2. </a:t>
          </a:r>
          <a:r>
            <a:rPr lang="en-GB" sz="1800" kern="1200" dirty="0"/>
            <a:t>Legal recognition</a:t>
          </a:r>
        </a:p>
      </dsp:txBody>
      <dsp:txXfrm>
        <a:off x="29122" y="638671"/>
        <a:ext cx="3294556" cy="538314"/>
      </dsp:txXfrm>
    </dsp:sp>
    <dsp:sp modelId="{0015787F-264B-B24F-8D45-C2C900917635}">
      <dsp:nvSpPr>
        <dsp:cNvPr id="0" name=""/>
        <dsp:cNvSpPr/>
      </dsp:nvSpPr>
      <dsp:spPr>
        <a:xfrm>
          <a:off x="0" y="1218089"/>
          <a:ext cx="3352800" cy="596558"/>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rtl="0" eaLnBrk="1" latinLnBrk="0">
            <a:lnSpc>
              <a:spcPct val="90000"/>
            </a:lnSpc>
            <a:spcBef>
              <a:spcPct val="0"/>
            </a:spcBef>
            <a:spcAft>
              <a:spcPct val="35000"/>
            </a:spcAft>
            <a:buNone/>
          </a:pPr>
          <a:r>
            <a:rPr lang="en-US" sz="1800" kern="1200" dirty="0"/>
            <a:t>3.</a:t>
          </a:r>
          <a:r>
            <a:rPr lang="en-GB" sz="1800" kern="1200" dirty="0"/>
            <a:t> </a:t>
          </a:r>
          <a:r>
            <a:rPr lang="en-US" sz="1800" kern="1200" dirty="0"/>
            <a:t>Supervision, monitoring and risk management</a:t>
          </a:r>
          <a:endParaRPr lang="en-GB" sz="1800" kern="1200" dirty="0"/>
        </a:p>
      </dsp:txBody>
      <dsp:txXfrm>
        <a:off x="29122" y="1247211"/>
        <a:ext cx="3294556" cy="538314"/>
      </dsp:txXfrm>
    </dsp:sp>
    <dsp:sp modelId="{16C9DA93-B2E6-4E4E-8AC3-F85C4E5F699D}">
      <dsp:nvSpPr>
        <dsp:cNvPr id="0" name=""/>
        <dsp:cNvSpPr/>
      </dsp:nvSpPr>
      <dsp:spPr>
        <a:xfrm>
          <a:off x="0" y="1826628"/>
          <a:ext cx="3352800" cy="596558"/>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rtl="0" eaLnBrk="1" latinLnBrk="0">
            <a:lnSpc>
              <a:spcPct val="90000"/>
            </a:lnSpc>
            <a:spcBef>
              <a:spcPct val="0"/>
            </a:spcBef>
            <a:spcAft>
              <a:spcPct val="35000"/>
            </a:spcAft>
            <a:buNone/>
          </a:pPr>
          <a:r>
            <a:rPr lang="en-US" sz="1800" kern="1200" dirty="0"/>
            <a:t>4.</a:t>
          </a:r>
          <a:r>
            <a:rPr lang="en-GB" sz="1800" kern="1200" dirty="0"/>
            <a:t> International standards compliance</a:t>
          </a:r>
        </a:p>
      </dsp:txBody>
      <dsp:txXfrm>
        <a:off x="29122" y="1855750"/>
        <a:ext cx="3294556" cy="538314"/>
      </dsp:txXfrm>
    </dsp:sp>
    <dsp:sp modelId="{597F6C01-0713-8244-B7B0-2F04F1EF7107}">
      <dsp:nvSpPr>
        <dsp:cNvPr id="0" name=""/>
        <dsp:cNvSpPr/>
      </dsp:nvSpPr>
      <dsp:spPr>
        <a:xfrm>
          <a:off x="0" y="2435168"/>
          <a:ext cx="3352800" cy="596558"/>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rtl="0" eaLnBrk="1" latinLnBrk="0">
            <a:lnSpc>
              <a:spcPct val="90000"/>
            </a:lnSpc>
            <a:spcBef>
              <a:spcPct val="0"/>
            </a:spcBef>
            <a:spcAft>
              <a:spcPct val="35000"/>
            </a:spcAft>
            <a:buNone/>
          </a:pPr>
          <a:r>
            <a:rPr lang="en-GB" sz="1800" kern="1200" dirty="0"/>
            <a:t>5. Training and capacity building</a:t>
          </a:r>
        </a:p>
      </dsp:txBody>
      <dsp:txXfrm>
        <a:off x="29122" y="2464290"/>
        <a:ext cx="3294556" cy="538314"/>
      </dsp:txXfrm>
    </dsp:sp>
    <dsp:sp modelId="{0D90A93C-D95A-5C4B-9D6B-E8C58E723A1A}">
      <dsp:nvSpPr>
        <dsp:cNvPr id="0" name=""/>
        <dsp:cNvSpPr/>
      </dsp:nvSpPr>
      <dsp:spPr>
        <a:xfrm>
          <a:off x="0" y="3043708"/>
          <a:ext cx="3352800" cy="596558"/>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rtl="0" eaLnBrk="1" latinLnBrk="0">
            <a:lnSpc>
              <a:spcPct val="90000"/>
            </a:lnSpc>
            <a:spcBef>
              <a:spcPct val="0"/>
            </a:spcBef>
            <a:spcAft>
              <a:spcPct val="35000"/>
            </a:spcAft>
            <a:buNone/>
          </a:pPr>
          <a:r>
            <a:rPr lang="en-GB" sz="1800" kern="1200" dirty="0"/>
            <a:t>6. Technology integration</a:t>
          </a:r>
        </a:p>
      </dsp:txBody>
      <dsp:txXfrm>
        <a:off x="29122" y="3072830"/>
        <a:ext cx="3294556" cy="538314"/>
      </dsp:txXfrm>
    </dsp:sp>
    <dsp:sp modelId="{01A9C92F-E526-4BE5-8D26-B6C76D2286D3}">
      <dsp:nvSpPr>
        <dsp:cNvPr id="0" name=""/>
        <dsp:cNvSpPr/>
      </dsp:nvSpPr>
      <dsp:spPr>
        <a:xfrm>
          <a:off x="0" y="3652248"/>
          <a:ext cx="3352800" cy="596558"/>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rtl="0" eaLnBrk="1" latinLnBrk="0">
            <a:lnSpc>
              <a:spcPct val="90000"/>
            </a:lnSpc>
            <a:spcBef>
              <a:spcPct val="0"/>
            </a:spcBef>
            <a:spcAft>
              <a:spcPct val="35000"/>
            </a:spcAft>
            <a:buNone/>
          </a:pPr>
          <a:r>
            <a:rPr lang="en-GB" sz="1800" kern="1200" dirty="0"/>
            <a:t>7. Collaboration with standards-setting bodies</a:t>
          </a:r>
        </a:p>
      </dsp:txBody>
      <dsp:txXfrm>
        <a:off x="29122" y="3681370"/>
        <a:ext cx="3294556" cy="538314"/>
      </dsp:txXfrm>
    </dsp:sp>
    <dsp:sp modelId="{9765731D-0D27-43D2-BB0A-6C0E642E7EF2}">
      <dsp:nvSpPr>
        <dsp:cNvPr id="0" name=""/>
        <dsp:cNvSpPr/>
      </dsp:nvSpPr>
      <dsp:spPr>
        <a:xfrm>
          <a:off x="0" y="4260788"/>
          <a:ext cx="3352800" cy="596558"/>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rtl="0" eaLnBrk="1" latinLnBrk="0">
            <a:lnSpc>
              <a:spcPct val="90000"/>
            </a:lnSpc>
            <a:spcBef>
              <a:spcPct val="0"/>
            </a:spcBef>
            <a:spcAft>
              <a:spcPct val="35000"/>
            </a:spcAft>
            <a:buNone/>
          </a:pPr>
          <a:r>
            <a:rPr lang="en-GB" sz="1800" kern="1200" dirty="0"/>
            <a:t>8. Product innovation and development</a:t>
          </a:r>
        </a:p>
      </dsp:txBody>
      <dsp:txXfrm>
        <a:off x="29122" y="4289910"/>
        <a:ext cx="3294556" cy="538314"/>
      </dsp:txXfrm>
    </dsp:sp>
    <dsp:sp modelId="{B5343B0E-DDC3-496C-A781-0953A7261CAD}">
      <dsp:nvSpPr>
        <dsp:cNvPr id="0" name=""/>
        <dsp:cNvSpPr/>
      </dsp:nvSpPr>
      <dsp:spPr>
        <a:xfrm>
          <a:off x="0" y="4869328"/>
          <a:ext cx="3352800" cy="596558"/>
        </a:xfrm>
        <a:prstGeom prst="roundRect">
          <a:avLst/>
        </a:prstGeom>
        <a:solidFill>
          <a:schemeClr val="accent2"/>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rtl="0" eaLnBrk="1" latinLnBrk="0">
            <a:lnSpc>
              <a:spcPct val="90000"/>
            </a:lnSpc>
            <a:spcBef>
              <a:spcPct val="0"/>
            </a:spcBef>
            <a:spcAft>
              <a:spcPct val="35000"/>
            </a:spcAft>
            <a:buNone/>
          </a:pPr>
          <a:r>
            <a:rPr lang="en-GB" sz="1800" kern="1200" dirty="0">
              <a:solidFill>
                <a:schemeClr val="bg1"/>
              </a:solidFill>
            </a:rPr>
            <a:t>9. Consumer protection</a:t>
          </a:r>
        </a:p>
      </dsp:txBody>
      <dsp:txXfrm>
        <a:off x="29122" y="4898450"/>
        <a:ext cx="3294556" cy="538314"/>
      </dsp:txXfrm>
    </dsp:sp>
    <dsp:sp modelId="{1480E3D1-68AD-4AB4-AFA6-32971CE3D548}">
      <dsp:nvSpPr>
        <dsp:cNvPr id="0" name=""/>
        <dsp:cNvSpPr/>
      </dsp:nvSpPr>
      <dsp:spPr>
        <a:xfrm>
          <a:off x="0" y="5477868"/>
          <a:ext cx="3352800" cy="596558"/>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rtl="0" eaLnBrk="1" latinLnBrk="0">
            <a:lnSpc>
              <a:spcPct val="90000"/>
            </a:lnSpc>
            <a:spcBef>
              <a:spcPct val="0"/>
            </a:spcBef>
            <a:spcAft>
              <a:spcPct val="35000"/>
            </a:spcAft>
            <a:buNone/>
          </a:pPr>
          <a:r>
            <a:rPr lang="en-GB" sz="1800" kern="1200" dirty="0"/>
            <a:t>10. Disclosure and transparency</a:t>
          </a:r>
        </a:p>
      </dsp:txBody>
      <dsp:txXfrm>
        <a:off x="29122" y="5506990"/>
        <a:ext cx="3294556" cy="53831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E47554-F313-3F48-87D8-FB3A3E61C006}">
      <dsp:nvSpPr>
        <dsp:cNvPr id="0" name=""/>
        <dsp:cNvSpPr/>
      </dsp:nvSpPr>
      <dsp:spPr>
        <a:xfrm>
          <a:off x="0" y="1009"/>
          <a:ext cx="3352800" cy="596558"/>
        </a:xfrm>
        <a:prstGeom prst="roundRect">
          <a:avLst/>
        </a:prstGeom>
        <a:solidFill>
          <a:schemeClr val="accent3">
            <a:lumMod val="60000"/>
            <a:lumOff val="4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GB" sz="1800" kern="1200" dirty="0">
              <a:solidFill>
                <a:schemeClr val="tx1"/>
              </a:solidFill>
            </a:rPr>
            <a:t>1. Sharia compliance</a:t>
          </a:r>
        </a:p>
      </dsp:txBody>
      <dsp:txXfrm>
        <a:off x="29122" y="30131"/>
        <a:ext cx="3294556" cy="538314"/>
      </dsp:txXfrm>
    </dsp:sp>
    <dsp:sp modelId="{8E3F0634-967F-324E-B265-C7ADD7A2F240}">
      <dsp:nvSpPr>
        <dsp:cNvPr id="0" name=""/>
        <dsp:cNvSpPr/>
      </dsp:nvSpPr>
      <dsp:spPr>
        <a:xfrm>
          <a:off x="0" y="609549"/>
          <a:ext cx="3352800" cy="596558"/>
        </a:xfrm>
        <a:prstGeom prst="roundRect">
          <a:avLst/>
        </a:prstGeom>
        <a:solidFill>
          <a:schemeClr val="accent3">
            <a:lumMod val="60000"/>
            <a:lumOff val="4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rtl="0" eaLnBrk="1" latinLnBrk="0">
            <a:lnSpc>
              <a:spcPct val="90000"/>
            </a:lnSpc>
            <a:spcBef>
              <a:spcPct val="0"/>
            </a:spcBef>
            <a:spcAft>
              <a:spcPct val="35000"/>
            </a:spcAft>
            <a:buNone/>
          </a:pPr>
          <a:r>
            <a:rPr lang="en-US" sz="1800" kern="1200" dirty="0"/>
            <a:t>2. </a:t>
          </a:r>
          <a:r>
            <a:rPr lang="en-GB" sz="1800" kern="1200" dirty="0"/>
            <a:t>Legal recognition</a:t>
          </a:r>
        </a:p>
      </dsp:txBody>
      <dsp:txXfrm>
        <a:off x="29122" y="638671"/>
        <a:ext cx="3294556" cy="538314"/>
      </dsp:txXfrm>
    </dsp:sp>
    <dsp:sp modelId="{0015787F-264B-B24F-8D45-C2C900917635}">
      <dsp:nvSpPr>
        <dsp:cNvPr id="0" name=""/>
        <dsp:cNvSpPr/>
      </dsp:nvSpPr>
      <dsp:spPr>
        <a:xfrm>
          <a:off x="0" y="1218089"/>
          <a:ext cx="3352800" cy="596558"/>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rtl="0" eaLnBrk="1" latinLnBrk="0">
            <a:lnSpc>
              <a:spcPct val="90000"/>
            </a:lnSpc>
            <a:spcBef>
              <a:spcPct val="0"/>
            </a:spcBef>
            <a:spcAft>
              <a:spcPct val="35000"/>
            </a:spcAft>
            <a:buNone/>
          </a:pPr>
          <a:r>
            <a:rPr lang="en-US" sz="1800" kern="1200" dirty="0"/>
            <a:t>3.</a:t>
          </a:r>
          <a:r>
            <a:rPr lang="en-GB" sz="1800" kern="1200" dirty="0"/>
            <a:t> </a:t>
          </a:r>
          <a:r>
            <a:rPr lang="en-US" sz="1800" kern="1200" dirty="0"/>
            <a:t>Supervision, monitoring and risk management</a:t>
          </a:r>
          <a:endParaRPr lang="en-GB" sz="1800" kern="1200" dirty="0"/>
        </a:p>
      </dsp:txBody>
      <dsp:txXfrm>
        <a:off x="29122" y="1247211"/>
        <a:ext cx="3294556" cy="538314"/>
      </dsp:txXfrm>
    </dsp:sp>
    <dsp:sp modelId="{16C9DA93-B2E6-4E4E-8AC3-F85C4E5F699D}">
      <dsp:nvSpPr>
        <dsp:cNvPr id="0" name=""/>
        <dsp:cNvSpPr/>
      </dsp:nvSpPr>
      <dsp:spPr>
        <a:xfrm>
          <a:off x="0" y="1826628"/>
          <a:ext cx="3352800" cy="596558"/>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rtl="0" eaLnBrk="1" latinLnBrk="0">
            <a:lnSpc>
              <a:spcPct val="90000"/>
            </a:lnSpc>
            <a:spcBef>
              <a:spcPct val="0"/>
            </a:spcBef>
            <a:spcAft>
              <a:spcPct val="35000"/>
            </a:spcAft>
            <a:buNone/>
          </a:pPr>
          <a:r>
            <a:rPr lang="en-US" sz="1800" kern="1200" dirty="0"/>
            <a:t>4.</a:t>
          </a:r>
          <a:r>
            <a:rPr lang="en-GB" sz="1800" kern="1200" dirty="0"/>
            <a:t> International standards compliance</a:t>
          </a:r>
        </a:p>
      </dsp:txBody>
      <dsp:txXfrm>
        <a:off x="29122" y="1855750"/>
        <a:ext cx="3294556" cy="538314"/>
      </dsp:txXfrm>
    </dsp:sp>
    <dsp:sp modelId="{597F6C01-0713-8244-B7B0-2F04F1EF7107}">
      <dsp:nvSpPr>
        <dsp:cNvPr id="0" name=""/>
        <dsp:cNvSpPr/>
      </dsp:nvSpPr>
      <dsp:spPr>
        <a:xfrm>
          <a:off x="0" y="2435168"/>
          <a:ext cx="3352800" cy="596558"/>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rtl="0" eaLnBrk="1" latinLnBrk="0">
            <a:lnSpc>
              <a:spcPct val="90000"/>
            </a:lnSpc>
            <a:spcBef>
              <a:spcPct val="0"/>
            </a:spcBef>
            <a:spcAft>
              <a:spcPct val="35000"/>
            </a:spcAft>
            <a:buNone/>
          </a:pPr>
          <a:r>
            <a:rPr lang="en-GB" sz="1800" kern="1200" dirty="0"/>
            <a:t>5. Training and capacity building</a:t>
          </a:r>
        </a:p>
      </dsp:txBody>
      <dsp:txXfrm>
        <a:off x="29122" y="2464290"/>
        <a:ext cx="3294556" cy="538314"/>
      </dsp:txXfrm>
    </dsp:sp>
    <dsp:sp modelId="{0D90A93C-D95A-5C4B-9D6B-E8C58E723A1A}">
      <dsp:nvSpPr>
        <dsp:cNvPr id="0" name=""/>
        <dsp:cNvSpPr/>
      </dsp:nvSpPr>
      <dsp:spPr>
        <a:xfrm>
          <a:off x="0" y="3043708"/>
          <a:ext cx="3352800" cy="596558"/>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rtl="0" eaLnBrk="1" latinLnBrk="0">
            <a:lnSpc>
              <a:spcPct val="90000"/>
            </a:lnSpc>
            <a:spcBef>
              <a:spcPct val="0"/>
            </a:spcBef>
            <a:spcAft>
              <a:spcPct val="35000"/>
            </a:spcAft>
            <a:buNone/>
          </a:pPr>
          <a:r>
            <a:rPr lang="en-GB" sz="1800" kern="1200" dirty="0"/>
            <a:t>6. Technology integration</a:t>
          </a:r>
        </a:p>
      </dsp:txBody>
      <dsp:txXfrm>
        <a:off x="29122" y="3072830"/>
        <a:ext cx="3294556" cy="538314"/>
      </dsp:txXfrm>
    </dsp:sp>
    <dsp:sp modelId="{01A9C92F-E526-4BE5-8D26-B6C76D2286D3}">
      <dsp:nvSpPr>
        <dsp:cNvPr id="0" name=""/>
        <dsp:cNvSpPr/>
      </dsp:nvSpPr>
      <dsp:spPr>
        <a:xfrm>
          <a:off x="0" y="3652248"/>
          <a:ext cx="3352800" cy="596558"/>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rtl="0" eaLnBrk="1" latinLnBrk="0">
            <a:lnSpc>
              <a:spcPct val="90000"/>
            </a:lnSpc>
            <a:spcBef>
              <a:spcPct val="0"/>
            </a:spcBef>
            <a:spcAft>
              <a:spcPct val="35000"/>
            </a:spcAft>
            <a:buNone/>
          </a:pPr>
          <a:r>
            <a:rPr lang="en-GB" sz="1800" kern="1200" dirty="0"/>
            <a:t>7. Collaboration with standards-setting bodies</a:t>
          </a:r>
        </a:p>
      </dsp:txBody>
      <dsp:txXfrm>
        <a:off x="29122" y="3681370"/>
        <a:ext cx="3294556" cy="538314"/>
      </dsp:txXfrm>
    </dsp:sp>
    <dsp:sp modelId="{9765731D-0D27-43D2-BB0A-6C0E642E7EF2}">
      <dsp:nvSpPr>
        <dsp:cNvPr id="0" name=""/>
        <dsp:cNvSpPr/>
      </dsp:nvSpPr>
      <dsp:spPr>
        <a:xfrm>
          <a:off x="0" y="4260788"/>
          <a:ext cx="3352800" cy="596558"/>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rtl="0" eaLnBrk="1" latinLnBrk="0">
            <a:lnSpc>
              <a:spcPct val="90000"/>
            </a:lnSpc>
            <a:spcBef>
              <a:spcPct val="0"/>
            </a:spcBef>
            <a:spcAft>
              <a:spcPct val="35000"/>
            </a:spcAft>
            <a:buNone/>
          </a:pPr>
          <a:r>
            <a:rPr lang="en-GB" sz="1800" kern="1200" dirty="0"/>
            <a:t>8. Product innovation and development</a:t>
          </a:r>
        </a:p>
      </dsp:txBody>
      <dsp:txXfrm>
        <a:off x="29122" y="4289910"/>
        <a:ext cx="3294556" cy="538314"/>
      </dsp:txXfrm>
    </dsp:sp>
    <dsp:sp modelId="{B5343B0E-DDC3-496C-A781-0953A7261CAD}">
      <dsp:nvSpPr>
        <dsp:cNvPr id="0" name=""/>
        <dsp:cNvSpPr/>
      </dsp:nvSpPr>
      <dsp:spPr>
        <a:xfrm>
          <a:off x="0" y="4869328"/>
          <a:ext cx="3352800" cy="596558"/>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rtl="0" eaLnBrk="1" latinLnBrk="0">
            <a:lnSpc>
              <a:spcPct val="90000"/>
            </a:lnSpc>
            <a:spcBef>
              <a:spcPct val="0"/>
            </a:spcBef>
            <a:spcAft>
              <a:spcPct val="35000"/>
            </a:spcAft>
            <a:buNone/>
          </a:pPr>
          <a:r>
            <a:rPr lang="en-GB" sz="1800" kern="1200" dirty="0"/>
            <a:t>9. Consumer protection</a:t>
          </a:r>
        </a:p>
      </dsp:txBody>
      <dsp:txXfrm>
        <a:off x="29122" y="4898450"/>
        <a:ext cx="3294556" cy="538314"/>
      </dsp:txXfrm>
    </dsp:sp>
    <dsp:sp modelId="{1480E3D1-68AD-4AB4-AFA6-32971CE3D548}">
      <dsp:nvSpPr>
        <dsp:cNvPr id="0" name=""/>
        <dsp:cNvSpPr/>
      </dsp:nvSpPr>
      <dsp:spPr>
        <a:xfrm>
          <a:off x="0" y="5477868"/>
          <a:ext cx="3352800" cy="596558"/>
        </a:xfrm>
        <a:prstGeom prst="roundRect">
          <a:avLst/>
        </a:prstGeom>
        <a:solidFill>
          <a:schemeClr val="accent2"/>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rtl="0" eaLnBrk="1" latinLnBrk="0">
            <a:lnSpc>
              <a:spcPct val="90000"/>
            </a:lnSpc>
            <a:spcBef>
              <a:spcPct val="0"/>
            </a:spcBef>
            <a:spcAft>
              <a:spcPct val="35000"/>
            </a:spcAft>
            <a:buNone/>
          </a:pPr>
          <a:r>
            <a:rPr lang="en-GB" sz="1800" kern="1200" dirty="0">
              <a:solidFill>
                <a:schemeClr val="bg1"/>
              </a:solidFill>
            </a:rPr>
            <a:t>10. Disclosure and transparency</a:t>
          </a:r>
        </a:p>
      </dsp:txBody>
      <dsp:txXfrm>
        <a:off x="29122" y="5506990"/>
        <a:ext cx="3294556" cy="53831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83EF02-73FF-4A55-9B27-2BCAA71483D6}">
      <dsp:nvSpPr>
        <dsp:cNvPr id="0" name=""/>
        <dsp:cNvSpPr/>
      </dsp:nvSpPr>
      <dsp:spPr>
        <a:xfrm>
          <a:off x="6198386" y="4553669"/>
          <a:ext cx="446636" cy="91440"/>
        </a:xfrm>
        <a:custGeom>
          <a:avLst/>
          <a:gdLst/>
          <a:ahLst/>
          <a:cxnLst/>
          <a:rect l="0" t="0" r="0" b="0"/>
          <a:pathLst>
            <a:path>
              <a:moveTo>
                <a:pt x="0" y="45720"/>
              </a:moveTo>
              <a:lnTo>
                <a:pt x="446636" y="45720"/>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6410538" y="4588223"/>
        <a:ext cx="22331" cy="22331"/>
      </dsp:txXfrm>
    </dsp:sp>
    <dsp:sp modelId="{DD53BDA0-7284-473D-AE60-384420B4F8AA}">
      <dsp:nvSpPr>
        <dsp:cNvPr id="0" name=""/>
        <dsp:cNvSpPr/>
      </dsp:nvSpPr>
      <dsp:spPr>
        <a:xfrm>
          <a:off x="2508207" y="2897303"/>
          <a:ext cx="1456995" cy="1702085"/>
        </a:xfrm>
        <a:custGeom>
          <a:avLst/>
          <a:gdLst/>
          <a:ahLst/>
          <a:cxnLst/>
          <a:rect l="0" t="0" r="0" b="0"/>
          <a:pathLst>
            <a:path>
              <a:moveTo>
                <a:pt x="0" y="0"/>
              </a:moveTo>
              <a:lnTo>
                <a:pt x="728497" y="0"/>
              </a:lnTo>
              <a:lnTo>
                <a:pt x="728497" y="1702085"/>
              </a:lnTo>
              <a:lnTo>
                <a:pt x="1456995" y="1702085"/>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GB" sz="800" kern="1200"/>
        </a:p>
      </dsp:txBody>
      <dsp:txXfrm>
        <a:off x="3180692" y="3692333"/>
        <a:ext cx="112026" cy="112026"/>
      </dsp:txXfrm>
    </dsp:sp>
    <dsp:sp modelId="{F69CE575-D141-4E88-8DCD-34A6038627A4}">
      <dsp:nvSpPr>
        <dsp:cNvPr id="0" name=""/>
        <dsp:cNvSpPr/>
      </dsp:nvSpPr>
      <dsp:spPr>
        <a:xfrm>
          <a:off x="6198386" y="3702608"/>
          <a:ext cx="446636" cy="91440"/>
        </a:xfrm>
        <a:custGeom>
          <a:avLst/>
          <a:gdLst/>
          <a:ahLst/>
          <a:cxnLst/>
          <a:rect l="0" t="0" r="0" b="0"/>
          <a:pathLst>
            <a:path>
              <a:moveTo>
                <a:pt x="0" y="45720"/>
              </a:moveTo>
              <a:lnTo>
                <a:pt x="446636" y="45720"/>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6410538" y="3737162"/>
        <a:ext cx="22331" cy="22331"/>
      </dsp:txXfrm>
    </dsp:sp>
    <dsp:sp modelId="{4AB03721-C629-4129-B3A3-671C9CF7AA63}">
      <dsp:nvSpPr>
        <dsp:cNvPr id="0" name=""/>
        <dsp:cNvSpPr/>
      </dsp:nvSpPr>
      <dsp:spPr>
        <a:xfrm>
          <a:off x="2508207" y="2897303"/>
          <a:ext cx="1456995" cy="851024"/>
        </a:xfrm>
        <a:custGeom>
          <a:avLst/>
          <a:gdLst/>
          <a:ahLst/>
          <a:cxnLst/>
          <a:rect l="0" t="0" r="0" b="0"/>
          <a:pathLst>
            <a:path>
              <a:moveTo>
                <a:pt x="0" y="0"/>
              </a:moveTo>
              <a:lnTo>
                <a:pt x="728497" y="0"/>
              </a:lnTo>
              <a:lnTo>
                <a:pt x="728497" y="851024"/>
              </a:lnTo>
              <a:lnTo>
                <a:pt x="1456995" y="851024"/>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GB" sz="600" kern="1200"/>
        </a:p>
      </dsp:txBody>
      <dsp:txXfrm>
        <a:off x="3194522" y="3280632"/>
        <a:ext cx="84366" cy="84366"/>
      </dsp:txXfrm>
    </dsp:sp>
    <dsp:sp modelId="{9E588575-B225-48B1-9C28-C6297EAE3238}">
      <dsp:nvSpPr>
        <dsp:cNvPr id="0" name=""/>
        <dsp:cNvSpPr/>
      </dsp:nvSpPr>
      <dsp:spPr>
        <a:xfrm>
          <a:off x="6198386" y="2851547"/>
          <a:ext cx="446636" cy="91440"/>
        </a:xfrm>
        <a:custGeom>
          <a:avLst/>
          <a:gdLst/>
          <a:ahLst/>
          <a:cxnLst/>
          <a:rect l="0" t="0" r="0" b="0"/>
          <a:pathLst>
            <a:path>
              <a:moveTo>
                <a:pt x="0" y="45720"/>
              </a:moveTo>
              <a:lnTo>
                <a:pt x="446636" y="45720"/>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6410538" y="2886101"/>
        <a:ext cx="22331" cy="22331"/>
      </dsp:txXfrm>
    </dsp:sp>
    <dsp:sp modelId="{EE490227-7963-46E6-9B96-7FA544700BC0}">
      <dsp:nvSpPr>
        <dsp:cNvPr id="0" name=""/>
        <dsp:cNvSpPr/>
      </dsp:nvSpPr>
      <dsp:spPr>
        <a:xfrm>
          <a:off x="2508207" y="2851547"/>
          <a:ext cx="1456995" cy="91440"/>
        </a:xfrm>
        <a:custGeom>
          <a:avLst/>
          <a:gdLst/>
          <a:ahLst/>
          <a:cxnLst/>
          <a:rect l="0" t="0" r="0" b="0"/>
          <a:pathLst>
            <a:path>
              <a:moveTo>
                <a:pt x="0" y="45755"/>
              </a:moveTo>
              <a:lnTo>
                <a:pt x="728497" y="45755"/>
              </a:lnTo>
              <a:lnTo>
                <a:pt x="728497" y="45720"/>
              </a:lnTo>
              <a:lnTo>
                <a:pt x="1456995" y="4572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3200280" y="2860842"/>
        <a:ext cx="72849" cy="72849"/>
      </dsp:txXfrm>
    </dsp:sp>
    <dsp:sp modelId="{006CC3CE-F4D2-4FA2-B26A-10DD0EE0F69D}">
      <dsp:nvSpPr>
        <dsp:cNvPr id="0" name=""/>
        <dsp:cNvSpPr/>
      </dsp:nvSpPr>
      <dsp:spPr>
        <a:xfrm>
          <a:off x="6198386" y="1195146"/>
          <a:ext cx="446636" cy="851060"/>
        </a:xfrm>
        <a:custGeom>
          <a:avLst/>
          <a:gdLst/>
          <a:ahLst/>
          <a:cxnLst/>
          <a:rect l="0" t="0" r="0" b="0"/>
          <a:pathLst>
            <a:path>
              <a:moveTo>
                <a:pt x="0" y="0"/>
              </a:moveTo>
              <a:lnTo>
                <a:pt x="223318" y="0"/>
              </a:lnTo>
              <a:lnTo>
                <a:pt x="223318" y="851060"/>
              </a:lnTo>
              <a:lnTo>
                <a:pt x="446636" y="851060"/>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6397675" y="1596648"/>
        <a:ext cx="48056" cy="48056"/>
      </dsp:txXfrm>
    </dsp:sp>
    <dsp:sp modelId="{F08204F8-3AA2-43EA-8ABF-342A3FB3B237}">
      <dsp:nvSpPr>
        <dsp:cNvPr id="0" name=""/>
        <dsp:cNvSpPr/>
      </dsp:nvSpPr>
      <dsp:spPr>
        <a:xfrm>
          <a:off x="6198386" y="1149426"/>
          <a:ext cx="446636" cy="91440"/>
        </a:xfrm>
        <a:custGeom>
          <a:avLst/>
          <a:gdLst/>
          <a:ahLst/>
          <a:cxnLst/>
          <a:rect l="0" t="0" r="0" b="0"/>
          <a:pathLst>
            <a:path>
              <a:moveTo>
                <a:pt x="0" y="45720"/>
              </a:moveTo>
              <a:lnTo>
                <a:pt x="446636" y="45720"/>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6410538" y="1183980"/>
        <a:ext cx="22331" cy="22331"/>
      </dsp:txXfrm>
    </dsp:sp>
    <dsp:sp modelId="{E3BFEAFB-22FF-4DDD-9609-142DC2FEA661}">
      <dsp:nvSpPr>
        <dsp:cNvPr id="0" name=""/>
        <dsp:cNvSpPr/>
      </dsp:nvSpPr>
      <dsp:spPr>
        <a:xfrm>
          <a:off x="6198386" y="344085"/>
          <a:ext cx="446636" cy="851060"/>
        </a:xfrm>
        <a:custGeom>
          <a:avLst/>
          <a:gdLst/>
          <a:ahLst/>
          <a:cxnLst/>
          <a:rect l="0" t="0" r="0" b="0"/>
          <a:pathLst>
            <a:path>
              <a:moveTo>
                <a:pt x="0" y="851060"/>
              </a:moveTo>
              <a:lnTo>
                <a:pt x="223318" y="851060"/>
              </a:lnTo>
              <a:lnTo>
                <a:pt x="223318" y="0"/>
              </a:lnTo>
              <a:lnTo>
                <a:pt x="446636" y="0"/>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6397675" y="745587"/>
        <a:ext cx="48056" cy="48056"/>
      </dsp:txXfrm>
    </dsp:sp>
    <dsp:sp modelId="{ADEB927F-983D-4405-859E-7B5C5C5E65C0}">
      <dsp:nvSpPr>
        <dsp:cNvPr id="0" name=""/>
        <dsp:cNvSpPr/>
      </dsp:nvSpPr>
      <dsp:spPr>
        <a:xfrm>
          <a:off x="2508207" y="1195146"/>
          <a:ext cx="1456995" cy="1702157"/>
        </a:xfrm>
        <a:custGeom>
          <a:avLst/>
          <a:gdLst/>
          <a:ahLst/>
          <a:cxnLst/>
          <a:rect l="0" t="0" r="0" b="0"/>
          <a:pathLst>
            <a:path>
              <a:moveTo>
                <a:pt x="0" y="1702157"/>
              </a:moveTo>
              <a:lnTo>
                <a:pt x="728497" y="1702157"/>
              </a:lnTo>
              <a:lnTo>
                <a:pt x="728497" y="0"/>
              </a:lnTo>
              <a:lnTo>
                <a:pt x="1456995" y="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GB" sz="800" kern="1200"/>
        </a:p>
      </dsp:txBody>
      <dsp:txXfrm>
        <a:off x="3180691" y="1990210"/>
        <a:ext cx="112028" cy="112028"/>
      </dsp:txXfrm>
    </dsp:sp>
    <dsp:sp modelId="{67D8E651-9790-4FC9-91E2-1DEAA6A7C1F9}">
      <dsp:nvSpPr>
        <dsp:cNvPr id="0" name=""/>
        <dsp:cNvSpPr/>
      </dsp:nvSpPr>
      <dsp:spPr>
        <a:xfrm>
          <a:off x="342606" y="2116261"/>
          <a:ext cx="2769118" cy="1562084"/>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GB" sz="2400" kern="1200" dirty="0"/>
            <a:t>Professional fellowship programs of AAOIFI</a:t>
          </a:r>
          <a:endParaRPr lang="en-US" sz="2400" kern="1200" dirty="0"/>
        </a:p>
      </dsp:txBody>
      <dsp:txXfrm>
        <a:off x="342606" y="2116261"/>
        <a:ext cx="2769118" cy="1562084"/>
      </dsp:txXfrm>
    </dsp:sp>
    <dsp:sp modelId="{86B2F1B6-8C96-4978-94F7-0CFEA8807C50}">
      <dsp:nvSpPr>
        <dsp:cNvPr id="0" name=""/>
        <dsp:cNvSpPr/>
      </dsp:nvSpPr>
      <dsp:spPr>
        <a:xfrm>
          <a:off x="3965203" y="854722"/>
          <a:ext cx="2233183" cy="680848"/>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GB" sz="1500" b="1" kern="1200" dirty="0"/>
            <a:t>Certified Islamic Professional Accountant (CIPA)</a:t>
          </a:r>
          <a:endParaRPr lang="en-US" sz="1500" b="1" kern="1200" dirty="0"/>
        </a:p>
      </dsp:txBody>
      <dsp:txXfrm>
        <a:off x="3965203" y="854722"/>
        <a:ext cx="2233183" cy="680848"/>
      </dsp:txXfrm>
    </dsp:sp>
    <dsp:sp modelId="{6726EFBB-3FB9-42E7-ACF9-D27FA565CD9D}">
      <dsp:nvSpPr>
        <dsp:cNvPr id="0" name=""/>
        <dsp:cNvSpPr/>
      </dsp:nvSpPr>
      <dsp:spPr>
        <a:xfrm>
          <a:off x="6645022" y="3661"/>
          <a:ext cx="2233183" cy="680848"/>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GB" sz="1500" kern="1200"/>
            <a:t>English</a:t>
          </a:r>
          <a:endParaRPr lang="en-US" sz="1500" kern="1200"/>
        </a:p>
      </dsp:txBody>
      <dsp:txXfrm>
        <a:off x="6645022" y="3661"/>
        <a:ext cx="2233183" cy="680848"/>
      </dsp:txXfrm>
    </dsp:sp>
    <dsp:sp modelId="{731B1DF0-0173-4899-A89F-D38C814B3442}">
      <dsp:nvSpPr>
        <dsp:cNvPr id="0" name=""/>
        <dsp:cNvSpPr/>
      </dsp:nvSpPr>
      <dsp:spPr>
        <a:xfrm>
          <a:off x="6645022" y="854722"/>
          <a:ext cx="2233183" cy="680848"/>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GB" sz="1500" kern="1200"/>
            <a:t>Arabic</a:t>
          </a:r>
          <a:endParaRPr lang="en-US" sz="1500" kern="1200"/>
        </a:p>
      </dsp:txBody>
      <dsp:txXfrm>
        <a:off x="6645022" y="854722"/>
        <a:ext cx="2233183" cy="680848"/>
      </dsp:txXfrm>
    </dsp:sp>
    <dsp:sp modelId="{CC2BCE79-A9B7-4F3E-8FDB-859A5863563C}">
      <dsp:nvSpPr>
        <dsp:cNvPr id="0" name=""/>
        <dsp:cNvSpPr/>
      </dsp:nvSpPr>
      <dsp:spPr>
        <a:xfrm>
          <a:off x="6645022" y="1705782"/>
          <a:ext cx="2233183" cy="680848"/>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GB" sz="1500" kern="1200"/>
            <a:t>Russian</a:t>
          </a:r>
          <a:endParaRPr lang="en-US" sz="1500" kern="1200"/>
        </a:p>
      </dsp:txBody>
      <dsp:txXfrm>
        <a:off x="6645022" y="1705782"/>
        <a:ext cx="2233183" cy="680848"/>
      </dsp:txXfrm>
    </dsp:sp>
    <dsp:sp modelId="{8588DE62-EFC3-47A1-8889-55E52BD2A666}">
      <dsp:nvSpPr>
        <dsp:cNvPr id="0" name=""/>
        <dsp:cNvSpPr/>
      </dsp:nvSpPr>
      <dsp:spPr>
        <a:xfrm>
          <a:off x="3965203" y="2556843"/>
          <a:ext cx="2233183" cy="680848"/>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GB" sz="1500" b="1" kern="1200"/>
            <a:t>Certified Shari’ah Expert (CSE)</a:t>
          </a:r>
          <a:endParaRPr lang="en-US" sz="1500" b="1" kern="1200"/>
        </a:p>
      </dsp:txBody>
      <dsp:txXfrm>
        <a:off x="3965203" y="2556843"/>
        <a:ext cx="2233183" cy="680848"/>
      </dsp:txXfrm>
    </dsp:sp>
    <dsp:sp modelId="{C61E8A0E-4C3D-43DF-84D9-604587EA8F7D}">
      <dsp:nvSpPr>
        <dsp:cNvPr id="0" name=""/>
        <dsp:cNvSpPr/>
      </dsp:nvSpPr>
      <dsp:spPr>
        <a:xfrm>
          <a:off x="6645022" y="2556843"/>
          <a:ext cx="2233183" cy="680848"/>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GB" sz="1500" kern="1200"/>
            <a:t>Arabic</a:t>
          </a:r>
          <a:endParaRPr lang="en-US" sz="1500" kern="1200"/>
        </a:p>
      </dsp:txBody>
      <dsp:txXfrm>
        <a:off x="6645022" y="2556843"/>
        <a:ext cx="2233183" cy="680848"/>
      </dsp:txXfrm>
    </dsp:sp>
    <dsp:sp modelId="{DBD38C86-DB0E-4831-90C5-4FEFFB18D86F}">
      <dsp:nvSpPr>
        <dsp:cNvPr id="0" name=""/>
        <dsp:cNvSpPr/>
      </dsp:nvSpPr>
      <dsp:spPr>
        <a:xfrm>
          <a:off x="3965203" y="3407904"/>
          <a:ext cx="2233183" cy="680848"/>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GB" sz="1500" b="1" kern="1200"/>
            <a:t>Certified Shari’ah Auditor (CSA)</a:t>
          </a:r>
          <a:endParaRPr lang="en-US" sz="1500" b="1" kern="1200"/>
        </a:p>
      </dsp:txBody>
      <dsp:txXfrm>
        <a:off x="3965203" y="3407904"/>
        <a:ext cx="2233183" cy="680848"/>
      </dsp:txXfrm>
    </dsp:sp>
    <dsp:sp modelId="{22ED43C3-4DBA-4D07-8874-8EB921F14B02}">
      <dsp:nvSpPr>
        <dsp:cNvPr id="0" name=""/>
        <dsp:cNvSpPr/>
      </dsp:nvSpPr>
      <dsp:spPr>
        <a:xfrm>
          <a:off x="6645022" y="3407904"/>
          <a:ext cx="2233183" cy="680848"/>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GB" sz="1500" kern="1200" dirty="0"/>
            <a:t>Arabic</a:t>
          </a:r>
          <a:endParaRPr lang="en-US" sz="1500" kern="1200" dirty="0"/>
        </a:p>
      </dsp:txBody>
      <dsp:txXfrm>
        <a:off x="6645022" y="3407904"/>
        <a:ext cx="2233183" cy="680848"/>
      </dsp:txXfrm>
    </dsp:sp>
    <dsp:sp modelId="{2B40445D-45D8-47DB-81C3-4148210D1654}">
      <dsp:nvSpPr>
        <dsp:cNvPr id="0" name=""/>
        <dsp:cNvSpPr/>
      </dsp:nvSpPr>
      <dsp:spPr>
        <a:xfrm>
          <a:off x="3965203" y="4258964"/>
          <a:ext cx="2233183" cy="680848"/>
        </a:xfrm>
        <a:prstGeom prst="rect">
          <a:avLst/>
        </a:prstGeom>
        <a:solidFill>
          <a:srgbClr val="C00000"/>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bg1"/>
              </a:solidFill>
            </a:rPr>
            <a:t>Certified Shari’ah Advisor and Auditor (CSAA)</a:t>
          </a:r>
        </a:p>
      </dsp:txBody>
      <dsp:txXfrm>
        <a:off x="3965203" y="4258964"/>
        <a:ext cx="2233183" cy="680848"/>
      </dsp:txXfrm>
    </dsp:sp>
    <dsp:sp modelId="{99D9EF56-4015-47B7-BEA2-D21A6BE3B171}">
      <dsp:nvSpPr>
        <dsp:cNvPr id="0" name=""/>
        <dsp:cNvSpPr/>
      </dsp:nvSpPr>
      <dsp:spPr>
        <a:xfrm>
          <a:off x="6645022" y="4258964"/>
          <a:ext cx="2233183" cy="680848"/>
        </a:xfrm>
        <a:prstGeom prst="rect">
          <a:avLst/>
        </a:prstGeom>
        <a:solidFill>
          <a:srgbClr val="C00000"/>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bg1"/>
              </a:solidFill>
            </a:rPr>
            <a:t>To be discontinued</a:t>
          </a:r>
        </a:p>
      </dsp:txBody>
      <dsp:txXfrm>
        <a:off x="6645022" y="4258964"/>
        <a:ext cx="2233183" cy="6808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0BBBA2-BDE9-4CEC-93A4-A2E492705F17}">
      <dsp:nvSpPr>
        <dsp:cNvPr id="0" name=""/>
        <dsp:cNvSpPr/>
      </dsp:nvSpPr>
      <dsp:spPr>
        <a:xfrm>
          <a:off x="4470318" y="859765"/>
          <a:ext cx="661375" cy="91440"/>
        </a:xfrm>
        <a:custGeom>
          <a:avLst/>
          <a:gdLst/>
          <a:ahLst/>
          <a:cxnLst/>
          <a:rect l="0" t="0" r="0" b="0"/>
          <a:pathLst>
            <a:path>
              <a:moveTo>
                <a:pt x="0" y="45720"/>
              </a:moveTo>
              <a:lnTo>
                <a:pt x="661375"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en-GB" sz="1200" kern="1200"/>
        </a:p>
      </dsp:txBody>
      <dsp:txXfrm>
        <a:off x="4783706" y="902025"/>
        <a:ext cx="34598" cy="6919"/>
      </dsp:txXfrm>
    </dsp:sp>
    <dsp:sp modelId="{D1F053C6-9CDA-4BEA-813D-8635987FE313}">
      <dsp:nvSpPr>
        <dsp:cNvPr id="0" name=""/>
        <dsp:cNvSpPr/>
      </dsp:nvSpPr>
      <dsp:spPr>
        <a:xfrm>
          <a:off x="1463528" y="2908"/>
          <a:ext cx="3008589" cy="1805153"/>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8016" tIns="128016" rIns="128016" bIns="128016" numCol="1" spcCol="1270" anchor="t" anchorCtr="0">
          <a:noAutofit/>
        </a:bodyPr>
        <a:lstStyle/>
        <a:p>
          <a:pPr marL="0" lvl="0" indent="0" algn="l" defTabSz="800100">
            <a:lnSpc>
              <a:spcPct val="90000"/>
            </a:lnSpc>
            <a:spcBef>
              <a:spcPct val="0"/>
            </a:spcBef>
            <a:spcAft>
              <a:spcPct val="35000"/>
            </a:spcAft>
            <a:buFont typeface="+mj-lt"/>
            <a:buNone/>
          </a:pPr>
          <a:r>
            <a:rPr lang="en-GB" sz="1800" kern="1200" dirty="0"/>
            <a:t>Political stability</a:t>
          </a:r>
          <a:endParaRPr lang="en-GB" sz="1800" b="0" i="0" kern="1200" dirty="0"/>
        </a:p>
        <a:p>
          <a:pPr marL="114300" lvl="1" indent="-114300" algn="l" defTabSz="577850">
            <a:lnSpc>
              <a:spcPct val="90000"/>
            </a:lnSpc>
            <a:spcBef>
              <a:spcPct val="0"/>
            </a:spcBef>
            <a:spcAft>
              <a:spcPct val="15000"/>
            </a:spcAft>
            <a:buChar char="•"/>
          </a:pPr>
          <a:r>
            <a:rPr lang="en-GB" sz="1300" kern="1200" dirty="0">
              <a:solidFill>
                <a:prstClr val="black"/>
              </a:solidFill>
              <a:latin typeface="Calibri"/>
              <a:ea typeface="+mn-ea"/>
              <a:cs typeface="+mn-cs"/>
            </a:rPr>
            <a:t>Somaliland has maintained relative political stability since declaring independence in 1991. The region has experienced peaceful transitions of power through democratic elections.</a:t>
          </a:r>
        </a:p>
      </dsp:txBody>
      <dsp:txXfrm>
        <a:off x="1463528" y="2908"/>
        <a:ext cx="3008589" cy="1805153"/>
      </dsp:txXfrm>
    </dsp:sp>
    <dsp:sp modelId="{B5755498-02DF-430A-91EE-E7DF7BEA8D44}">
      <dsp:nvSpPr>
        <dsp:cNvPr id="0" name=""/>
        <dsp:cNvSpPr/>
      </dsp:nvSpPr>
      <dsp:spPr>
        <a:xfrm>
          <a:off x="8170883" y="859765"/>
          <a:ext cx="661375" cy="91440"/>
        </a:xfrm>
        <a:custGeom>
          <a:avLst/>
          <a:gdLst/>
          <a:ahLst/>
          <a:cxnLst/>
          <a:rect l="0" t="0" r="0" b="0"/>
          <a:pathLst>
            <a:path>
              <a:moveTo>
                <a:pt x="0" y="45720"/>
              </a:moveTo>
              <a:lnTo>
                <a:pt x="661375" y="45720"/>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8484271" y="902025"/>
        <a:ext cx="34598" cy="6919"/>
      </dsp:txXfrm>
    </dsp:sp>
    <dsp:sp modelId="{D2A56D60-9163-406A-9035-F1FEDF8A55EF}">
      <dsp:nvSpPr>
        <dsp:cNvPr id="0" name=""/>
        <dsp:cNvSpPr/>
      </dsp:nvSpPr>
      <dsp:spPr>
        <a:xfrm>
          <a:off x="5164093" y="2908"/>
          <a:ext cx="3008589" cy="1805153"/>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904" tIns="120904" rIns="120904" bIns="120904" numCol="1" spcCol="1270" anchor="t" anchorCtr="0">
          <a:noAutofit/>
        </a:bodyPr>
        <a:lstStyle/>
        <a:p>
          <a:pPr marL="0" lvl="0" indent="0" algn="l" defTabSz="755650">
            <a:lnSpc>
              <a:spcPct val="90000"/>
            </a:lnSpc>
            <a:spcBef>
              <a:spcPct val="0"/>
            </a:spcBef>
            <a:spcAft>
              <a:spcPct val="35000"/>
            </a:spcAft>
            <a:buNone/>
          </a:pPr>
          <a:r>
            <a:rPr lang="en-GB" sz="1700" kern="1200" dirty="0"/>
            <a:t>Governance structures</a:t>
          </a:r>
        </a:p>
        <a:p>
          <a:pPr marL="114300" lvl="1" indent="-114300" algn="l" defTabSz="577850">
            <a:lnSpc>
              <a:spcPct val="90000"/>
            </a:lnSpc>
            <a:spcBef>
              <a:spcPct val="0"/>
            </a:spcBef>
            <a:spcAft>
              <a:spcPct val="15000"/>
            </a:spcAft>
            <a:buChar char="•"/>
          </a:pPr>
          <a:r>
            <a:rPr lang="en-GB" sz="1300" kern="1200" dirty="0"/>
            <a:t>Somaliland has established governance structures, including a constitution, parliament, and institutions, which contribute to the region's functioning as an autonomous entity.</a:t>
          </a:r>
        </a:p>
      </dsp:txBody>
      <dsp:txXfrm>
        <a:off x="5164093" y="2908"/>
        <a:ext cx="3008589" cy="1805153"/>
      </dsp:txXfrm>
    </dsp:sp>
    <dsp:sp modelId="{3BED510A-F59D-4B01-BDC4-2FD41EB3D939}">
      <dsp:nvSpPr>
        <dsp:cNvPr id="0" name=""/>
        <dsp:cNvSpPr/>
      </dsp:nvSpPr>
      <dsp:spPr>
        <a:xfrm>
          <a:off x="2967823" y="1806262"/>
          <a:ext cx="7401129" cy="661375"/>
        </a:xfrm>
        <a:custGeom>
          <a:avLst/>
          <a:gdLst/>
          <a:ahLst/>
          <a:cxnLst/>
          <a:rect l="0" t="0" r="0" b="0"/>
          <a:pathLst>
            <a:path>
              <a:moveTo>
                <a:pt x="7401129" y="0"/>
              </a:moveTo>
              <a:lnTo>
                <a:pt x="7401129" y="347787"/>
              </a:lnTo>
              <a:lnTo>
                <a:pt x="0" y="347787"/>
              </a:lnTo>
              <a:lnTo>
                <a:pt x="0" y="661375"/>
              </a:lnTo>
            </a:path>
          </a:pathLst>
        </a:custGeom>
        <a:noFill/>
        <a:ln w="635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6482553" y="2133490"/>
        <a:ext cx="371670" cy="6919"/>
      </dsp:txXfrm>
    </dsp:sp>
    <dsp:sp modelId="{6758A34F-FE40-42B8-AF6C-D134B998B204}">
      <dsp:nvSpPr>
        <dsp:cNvPr id="0" name=""/>
        <dsp:cNvSpPr/>
      </dsp:nvSpPr>
      <dsp:spPr>
        <a:xfrm>
          <a:off x="8864658" y="2908"/>
          <a:ext cx="3008589" cy="1805153"/>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904" tIns="120904" rIns="120904" bIns="120904" numCol="1" spcCol="1270" anchor="t" anchorCtr="0">
          <a:noAutofit/>
        </a:bodyPr>
        <a:lstStyle/>
        <a:p>
          <a:pPr marL="0" lvl="0" indent="0" algn="l" defTabSz="755650">
            <a:lnSpc>
              <a:spcPct val="90000"/>
            </a:lnSpc>
            <a:spcBef>
              <a:spcPct val="0"/>
            </a:spcBef>
            <a:spcAft>
              <a:spcPct val="35000"/>
            </a:spcAft>
            <a:buNone/>
          </a:pPr>
          <a:r>
            <a:rPr lang="en-GB" sz="1700" kern="1200" dirty="0"/>
            <a:t>Historical and cultural heritage</a:t>
          </a:r>
        </a:p>
        <a:p>
          <a:pPr marL="114300" lvl="1" indent="-114300" algn="l" defTabSz="577850">
            <a:lnSpc>
              <a:spcPct val="90000"/>
            </a:lnSpc>
            <a:spcBef>
              <a:spcPct val="0"/>
            </a:spcBef>
            <a:spcAft>
              <a:spcPct val="15000"/>
            </a:spcAft>
            <a:buChar char="•"/>
          </a:pPr>
          <a:r>
            <a:rPr lang="en-GB" sz="1300" kern="1200" dirty="0"/>
            <a:t>Somaliland is rich in historical and cultural heritage. The Laas </a:t>
          </a:r>
          <a:r>
            <a:rPr lang="en-GB" sz="1300" kern="1200" dirty="0" err="1"/>
            <a:t>Geel</a:t>
          </a:r>
          <a:r>
            <a:rPr lang="en-GB" sz="1300" kern="1200" dirty="0"/>
            <a:t> caves, known for ancient rock art, and other archaeological sites showcase the region's historical significance.</a:t>
          </a:r>
        </a:p>
      </dsp:txBody>
      <dsp:txXfrm>
        <a:off x="8864658" y="2908"/>
        <a:ext cx="3008589" cy="1805153"/>
      </dsp:txXfrm>
    </dsp:sp>
    <dsp:sp modelId="{262D6BDF-127E-4B44-81C4-8B885127690A}">
      <dsp:nvSpPr>
        <dsp:cNvPr id="0" name=""/>
        <dsp:cNvSpPr/>
      </dsp:nvSpPr>
      <dsp:spPr>
        <a:xfrm>
          <a:off x="4470318" y="3356894"/>
          <a:ext cx="661375" cy="91440"/>
        </a:xfrm>
        <a:custGeom>
          <a:avLst/>
          <a:gdLst/>
          <a:ahLst/>
          <a:cxnLst/>
          <a:rect l="0" t="0" r="0" b="0"/>
          <a:pathLst>
            <a:path>
              <a:moveTo>
                <a:pt x="0" y="45720"/>
              </a:moveTo>
              <a:lnTo>
                <a:pt x="661375" y="45720"/>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4783706" y="3399154"/>
        <a:ext cx="34598" cy="6919"/>
      </dsp:txXfrm>
    </dsp:sp>
    <dsp:sp modelId="{77C301A7-A309-481F-9663-267C3930BEB0}">
      <dsp:nvSpPr>
        <dsp:cNvPr id="0" name=""/>
        <dsp:cNvSpPr/>
      </dsp:nvSpPr>
      <dsp:spPr>
        <a:xfrm>
          <a:off x="1463528" y="2500037"/>
          <a:ext cx="3008589" cy="1805153"/>
        </a:xfrm>
        <a:prstGeom prst="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904" tIns="120904" rIns="120904" bIns="120904" numCol="1" spcCol="1270" anchor="t" anchorCtr="0">
          <a:noAutofit/>
        </a:bodyPr>
        <a:lstStyle/>
        <a:p>
          <a:pPr marL="0" lvl="0" indent="0" algn="l" defTabSz="755650">
            <a:lnSpc>
              <a:spcPct val="90000"/>
            </a:lnSpc>
            <a:spcBef>
              <a:spcPct val="0"/>
            </a:spcBef>
            <a:spcAft>
              <a:spcPct val="35000"/>
            </a:spcAft>
            <a:buNone/>
          </a:pPr>
          <a:r>
            <a:rPr lang="en-GB" sz="1700" kern="1200" dirty="0"/>
            <a:t>Resilient economy</a:t>
          </a:r>
        </a:p>
        <a:p>
          <a:pPr marL="114300" lvl="1" indent="-114300" algn="l" defTabSz="577850">
            <a:lnSpc>
              <a:spcPct val="90000"/>
            </a:lnSpc>
            <a:spcBef>
              <a:spcPct val="0"/>
            </a:spcBef>
            <a:spcAft>
              <a:spcPct val="15000"/>
            </a:spcAft>
            <a:buChar char="•"/>
          </a:pPr>
          <a:r>
            <a:rPr lang="en-GB" sz="1300" kern="1200" dirty="0"/>
            <a:t>Despite challenges, Somaliland's economy has shown resilience, with sectors such as livestock and remittances playing a crucial role in sustaining its economy.</a:t>
          </a:r>
        </a:p>
      </dsp:txBody>
      <dsp:txXfrm>
        <a:off x="1463528" y="2500037"/>
        <a:ext cx="3008589" cy="1805153"/>
      </dsp:txXfrm>
    </dsp:sp>
    <dsp:sp modelId="{CC184D7B-26FD-422A-9025-0C743BEA0811}">
      <dsp:nvSpPr>
        <dsp:cNvPr id="0" name=""/>
        <dsp:cNvSpPr/>
      </dsp:nvSpPr>
      <dsp:spPr>
        <a:xfrm>
          <a:off x="8170883" y="3356894"/>
          <a:ext cx="661375" cy="91440"/>
        </a:xfrm>
        <a:custGeom>
          <a:avLst/>
          <a:gdLst/>
          <a:ahLst/>
          <a:cxnLst/>
          <a:rect l="0" t="0" r="0" b="0"/>
          <a:pathLst>
            <a:path>
              <a:moveTo>
                <a:pt x="0" y="45720"/>
              </a:moveTo>
              <a:lnTo>
                <a:pt x="661375" y="45720"/>
              </a:lnTo>
            </a:path>
          </a:pathLst>
        </a:custGeom>
        <a:noFill/>
        <a:ln w="635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8484271" y="3399154"/>
        <a:ext cx="34598" cy="6919"/>
      </dsp:txXfrm>
    </dsp:sp>
    <dsp:sp modelId="{B0F66E83-C4C9-4B80-8B42-EEFE315BCB47}">
      <dsp:nvSpPr>
        <dsp:cNvPr id="0" name=""/>
        <dsp:cNvSpPr/>
      </dsp:nvSpPr>
      <dsp:spPr>
        <a:xfrm>
          <a:off x="5164093" y="2500037"/>
          <a:ext cx="3008589" cy="1805153"/>
        </a:xfrm>
        <a:prstGeom prst="rect">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904" tIns="120904" rIns="120904" bIns="120904" numCol="1" spcCol="1270" anchor="t" anchorCtr="0">
          <a:noAutofit/>
        </a:bodyPr>
        <a:lstStyle/>
        <a:p>
          <a:pPr marL="0" lvl="0" indent="0" algn="l" defTabSz="755650">
            <a:lnSpc>
              <a:spcPct val="90000"/>
            </a:lnSpc>
            <a:spcBef>
              <a:spcPct val="0"/>
            </a:spcBef>
            <a:spcAft>
              <a:spcPct val="35000"/>
            </a:spcAft>
            <a:buNone/>
          </a:pPr>
          <a:r>
            <a:rPr lang="en-GB" sz="1700" kern="1200" dirty="0"/>
            <a:t>Entrepreneurship and informal economy</a:t>
          </a:r>
        </a:p>
        <a:p>
          <a:pPr marL="114300" lvl="1" indent="-114300" algn="l" defTabSz="577850">
            <a:lnSpc>
              <a:spcPct val="90000"/>
            </a:lnSpc>
            <a:spcBef>
              <a:spcPct val="0"/>
            </a:spcBef>
            <a:spcAft>
              <a:spcPct val="15000"/>
            </a:spcAft>
            <a:buChar char="•"/>
          </a:pPr>
          <a:r>
            <a:rPr lang="en-GB" sz="1300" kern="1200" dirty="0"/>
            <a:t>The entrepreneurial spirit is strong in Somaliland, with a vibrant informal economy. Many individuals engage in small businesses and trade, contributing to economic activities.</a:t>
          </a:r>
        </a:p>
      </dsp:txBody>
      <dsp:txXfrm>
        <a:off x="5164093" y="2500037"/>
        <a:ext cx="3008589" cy="1805153"/>
      </dsp:txXfrm>
    </dsp:sp>
    <dsp:sp modelId="{4AB91C18-0DE1-4F59-927D-AE2DC28355F4}">
      <dsp:nvSpPr>
        <dsp:cNvPr id="0" name=""/>
        <dsp:cNvSpPr/>
      </dsp:nvSpPr>
      <dsp:spPr>
        <a:xfrm>
          <a:off x="2967823" y="4303391"/>
          <a:ext cx="7401129" cy="661375"/>
        </a:xfrm>
        <a:custGeom>
          <a:avLst/>
          <a:gdLst/>
          <a:ahLst/>
          <a:cxnLst/>
          <a:rect l="0" t="0" r="0" b="0"/>
          <a:pathLst>
            <a:path>
              <a:moveTo>
                <a:pt x="7401129" y="0"/>
              </a:moveTo>
              <a:lnTo>
                <a:pt x="7401129" y="347787"/>
              </a:lnTo>
              <a:lnTo>
                <a:pt x="0" y="347787"/>
              </a:lnTo>
              <a:lnTo>
                <a:pt x="0" y="661375"/>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6482553" y="4630619"/>
        <a:ext cx="371670" cy="6919"/>
      </dsp:txXfrm>
    </dsp:sp>
    <dsp:sp modelId="{2A326345-9E6B-4EFC-85FB-82B1E3E706A2}">
      <dsp:nvSpPr>
        <dsp:cNvPr id="0" name=""/>
        <dsp:cNvSpPr/>
      </dsp:nvSpPr>
      <dsp:spPr>
        <a:xfrm>
          <a:off x="8864658" y="2500037"/>
          <a:ext cx="3008589" cy="1805153"/>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904" tIns="120904" rIns="120904" bIns="120904" numCol="1" spcCol="1270" anchor="t" anchorCtr="0">
          <a:noAutofit/>
        </a:bodyPr>
        <a:lstStyle/>
        <a:p>
          <a:pPr marL="0" lvl="0" indent="0" algn="l" defTabSz="755650">
            <a:lnSpc>
              <a:spcPct val="90000"/>
            </a:lnSpc>
            <a:spcBef>
              <a:spcPct val="0"/>
            </a:spcBef>
            <a:spcAft>
              <a:spcPct val="35000"/>
            </a:spcAft>
            <a:buNone/>
          </a:pPr>
          <a:r>
            <a:rPr lang="en-GB" sz="1700" kern="1200" dirty="0"/>
            <a:t>Educational initiatives</a:t>
          </a:r>
        </a:p>
        <a:p>
          <a:pPr marL="114300" lvl="1" indent="-114300" algn="l" defTabSz="577850">
            <a:lnSpc>
              <a:spcPct val="90000"/>
            </a:lnSpc>
            <a:spcBef>
              <a:spcPct val="0"/>
            </a:spcBef>
            <a:spcAft>
              <a:spcPct val="15000"/>
            </a:spcAft>
            <a:buChar char="•"/>
          </a:pPr>
          <a:r>
            <a:rPr lang="en-GB" sz="1300" kern="1200" dirty="0"/>
            <a:t>Efforts have been made to rebuild the education system. Educational institutions, including universities, contribute to human capital development.</a:t>
          </a:r>
        </a:p>
      </dsp:txBody>
      <dsp:txXfrm>
        <a:off x="8864658" y="2500037"/>
        <a:ext cx="3008589" cy="1805153"/>
      </dsp:txXfrm>
    </dsp:sp>
    <dsp:sp modelId="{D4F021D4-863F-497E-B6A4-9FB73D7835D3}">
      <dsp:nvSpPr>
        <dsp:cNvPr id="0" name=""/>
        <dsp:cNvSpPr/>
      </dsp:nvSpPr>
      <dsp:spPr>
        <a:xfrm>
          <a:off x="4470318" y="5854023"/>
          <a:ext cx="661375" cy="91440"/>
        </a:xfrm>
        <a:custGeom>
          <a:avLst/>
          <a:gdLst/>
          <a:ahLst/>
          <a:cxnLst/>
          <a:rect l="0" t="0" r="0" b="0"/>
          <a:pathLst>
            <a:path>
              <a:moveTo>
                <a:pt x="0" y="45720"/>
              </a:moveTo>
              <a:lnTo>
                <a:pt x="661375" y="45720"/>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4783706" y="5896283"/>
        <a:ext cx="34598" cy="6919"/>
      </dsp:txXfrm>
    </dsp:sp>
    <dsp:sp modelId="{73DE6C64-B464-46E2-A210-9B7D821F0EC9}">
      <dsp:nvSpPr>
        <dsp:cNvPr id="0" name=""/>
        <dsp:cNvSpPr/>
      </dsp:nvSpPr>
      <dsp:spPr>
        <a:xfrm>
          <a:off x="1463528" y="4997166"/>
          <a:ext cx="3008589" cy="1805153"/>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904" tIns="120904" rIns="120904" bIns="120904" numCol="1" spcCol="1270" anchor="t" anchorCtr="0">
          <a:noAutofit/>
        </a:bodyPr>
        <a:lstStyle/>
        <a:p>
          <a:pPr marL="0" lvl="0" indent="0" algn="l" defTabSz="755650">
            <a:lnSpc>
              <a:spcPct val="90000"/>
            </a:lnSpc>
            <a:spcBef>
              <a:spcPct val="0"/>
            </a:spcBef>
            <a:spcAft>
              <a:spcPct val="35000"/>
            </a:spcAft>
            <a:buNone/>
          </a:pPr>
          <a:r>
            <a:rPr lang="en-GB" sz="1700" kern="1200" dirty="0"/>
            <a:t>Water resources</a:t>
          </a:r>
        </a:p>
        <a:p>
          <a:pPr marL="114300" lvl="1" indent="-114300" algn="l" defTabSz="577850">
            <a:lnSpc>
              <a:spcPct val="90000"/>
            </a:lnSpc>
            <a:spcBef>
              <a:spcPct val="0"/>
            </a:spcBef>
            <a:spcAft>
              <a:spcPct val="15000"/>
            </a:spcAft>
            <a:buChar char="•"/>
          </a:pPr>
          <a:r>
            <a:rPr lang="en-GB" sz="1300" kern="1200" dirty="0"/>
            <a:t>Somaliland has some water resources, including rivers and underground aquifers, which are vital for sustaining agricultural activities.</a:t>
          </a:r>
        </a:p>
      </dsp:txBody>
      <dsp:txXfrm>
        <a:off x="1463528" y="4997166"/>
        <a:ext cx="3008589" cy="1805153"/>
      </dsp:txXfrm>
    </dsp:sp>
    <dsp:sp modelId="{4DBC4B1A-FE02-4D31-828D-905CFCF33E17}">
      <dsp:nvSpPr>
        <dsp:cNvPr id="0" name=""/>
        <dsp:cNvSpPr/>
      </dsp:nvSpPr>
      <dsp:spPr>
        <a:xfrm>
          <a:off x="8170883" y="5854023"/>
          <a:ext cx="661375" cy="91440"/>
        </a:xfrm>
        <a:custGeom>
          <a:avLst/>
          <a:gdLst/>
          <a:ahLst/>
          <a:cxnLst/>
          <a:rect l="0" t="0" r="0" b="0"/>
          <a:pathLst>
            <a:path>
              <a:moveTo>
                <a:pt x="0" y="45720"/>
              </a:moveTo>
              <a:lnTo>
                <a:pt x="661375" y="45720"/>
              </a:lnTo>
            </a:path>
          </a:pathLst>
        </a:custGeom>
        <a:noFill/>
        <a:ln w="635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8484271" y="5896283"/>
        <a:ext cx="34598" cy="6919"/>
      </dsp:txXfrm>
    </dsp:sp>
    <dsp:sp modelId="{0FB0D0C0-FF05-42DD-9EBF-F7C5CDE8648D}">
      <dsp:nvSpPr>
        <dsp:cNvPr id="0" name=""/>
        <dsp:cNvSpPr/>
      </dsp:nvSpPr>
      <dsp:spPr>
        <a:xfrm>
          <a:off x="5164093" y="4997166"/>
          <a:ext cx="3008589" cy="1805153"/>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904" tIns="120904" rIns="120904" bIns="120904" numCol="1" spcCol="1270" anchor="t" anchorCtr="0">
          <a:noAutofit/>
        </a:bodyPr>
        <a:lstStyle/>
        <a:p>
          <a:pPr marL="0" lvl="0" indent="0" algn="l" defTabSz="755650">
            <a:lnSpc>
              <a:spcPct val="90000"/>
            </a:lnSpc>
            <a:spcBef>
              <a:spcPct val="0"/>
            </a:spcBef>
            <a:spcAft>
              <a:spcPct val="35000"/>
            </a:spcAft>
            <a:buNone/>
          </a:pPr>
          <a:r>
            <a:rPr lang="en-GB" sz="1700" kern="1200" dirty="0"/>
            <a:t>Community and diaspora engagement</a:t>
          </a:r>
        </a:p>
        <a:p>
          <a:pPr marL="114300" lvl="1" indent="-114300" algn="l" defTabSz="577850">
            <a:lnSpc>
              <a:spcPct val="90000"/>
            </a:lnSpc>
            <a:spcBef>
              <a:spcPct val="0"/>
            </a:spcBef>
            <a:spcAft>
              <a:spcPct val="15000"/>
            </a:spcAft>
            <a:buChar char="•"/>
          </a:pPr>
          <a:r>
            <a:rPr lang="en-GB" sz="1300" kern="1200" dirty="0"/>
            <a:t>Community-based initiatives and engagement from its diaspora from around the globe is strong in Somaliland, fostering a sense of community and social cohesion.</a:t>
          </a:r>
        </a:p>
      </dsp:txBody>
      <dsp:txXfrm>
        <a:off x="5164093" y="4997166"/>
        <a:ext cx="3008589" cy="1805153"/>
      </dsp:txXfrm>
    </dsp:sp>
    <dsp:sp modelId="{11BFAB01-6476-4F51-AAA8-94E1658CD90C}">
      <dsp:nvSpPr>
        <dsp:cNvPr id="0" name=""/>
        <dsp:cNvSpPr/>
      </dsp:nvSpPr>
      <dsp:spPr>
        <a:xfrm>
          <a:off x="8864658" y="4997166"/>
          <a:ext cx="3008589" cy="1805153"/>
        </a:xfrm>
        <a:prstGeom prst="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904" tIns="120904" rIns="120904" bIns="120904" numCol="1" spcCol="1270" anchor="t" anchorCtr="0">
          <a:noAutofit/>
        </a:bodyPr>
        <a:lstStyle/>
        <a:p>
          <a:pPr marL="0" lvl="0" indent="0" algn="l" defTabSz="755650">
            <a:lnSpc>
              <a:spcPct val="90000"/>
            </a:lnSpc>
            <a:spcBef>
              <a:spcPct val="0"/>
            </a:spcBef>
            <a:spcAft>
              <a:spcPct val="35000"/>
            </a:spcAft>
            <a:buNone/>
          </a:pPr>
          <a:r>
            <a:rPr lang="en-GB" sz="1700" kern="1200" dirty="0"/>
            <a:t>Infrastructure development</a:t>
          </a:r>
        </a:p>
        <a:p>
          <a:pPr marL="114300" lvl="1" indent="-114300" algn="l" defTabSz="577850">
            <a:lnSpc>
              <a:spcPct val="90000"/>
            </a:lnSpc>
            <a:spcBef>
              <a:spcPct val="0"/>
            </a:spcBef>
            <a:spcAft>
              <a:spcPct val="15000"/>
            </a:spcAft>
            <a:buChar char="•"/>
          </a:pPr>
          <a:r>
            <a:rPr lang="en-GB" sz="1300" kern="1200" dirty="0"/>
            <a:t>Despite challenges, there have been efforts to develop infrastructure, including roads and ports, to facilitate economic activities and improve connectivity.</a:t>
          </a:r>
        </a:p>
      </dsp:txBody>
      <dsp:txXfrm>
        <a:off x="8864658" y="4997166"/>
        <a:ext cx="3008589" cy="180515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E47554-F313-3F48-87D8-FB3A3E61C006}">
      <dsp:nvSpPr>
        <dsp:cNvPr id="0" name=""/>
        <dsp:cNvSpPr/>
      </dsp:nvSpPr>
      <dsp:spPr>
        <a:xfrm>
          <a:off x="0" y="1009"/>
          <a:ext cx="3352800" cy="596558"/>
        </a:xfrm>
        <a:prstGeom prst="roundRect">
          <a:avLst/>
        </a:prstGeom>
        <a:solidFill>
          <a:schemeClr val="accent2"/>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GB" sz="1800" kern="1200" dirty="0">
              <a:solidFill>
                <a:schemeClr val="bg1"/>
              </a:solidFill>
            </a:rPr>
            <a:t>1. Sharia compliance</a:t>
          </a:r>
        </a:p>
      </dsp:txBody>
      <dsp:txXfrm>
        <a:off x="29122" y="30131"/>
        <a:ext cx="3294556" cy="538314"/>
      </dsp:txXfrm>
    </dsp:sp>
    <dsp:sp modelId="{8E3F0634-967F-324E-B265-C7ADD7A2F240}">
      <dsp:nvSpPr>
        <dsp:cNvPr id="0" name=""/>
        <dsp:cNvSpPr/>
      </dsp:nvSpPr>
      <dsp:spPr>
        <a:xfrm>
          <a:off x="0" y="609549"/>
          <a:ext cx="3352800" cy="596558"/>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rtl="0" eaLnBrk="1" latinLnBrk="0">
            <a:lnSpc>
              <a:spcPct val="90000"/>
            </a:lnSpc>
            <a:spcBef>
              <a:spcPct val="0"/>
            </a:spcBef>
            <a:spcAft>
              <a:spcPct val="35000"/>
            </a:spcAft>
            <a:buNone/>
          </a:pPr>
          <a:r>
            <a:rPr lang="en-US" sz="1800" kern="1200" dirty="0"/>
            <a:t>2. </a:t>
          </a:r>
          <a:r>
            <a:rPr lang="en-GB" sz="1800" kern="1200" dirty="0"/>
            <a:t>Legal recognition</a:t>
          </a:r>
        </a:p>
      </dsp:txBody>
      <dsp:txXfrm>
        <a:off x="29122" y="638671"/>
        <a:ext cx="3294556" cy="538314"/>
      </dsp:txXfrm>
    </dsp:sp>
    <dsp:sp modelId="{0015787F-264B-B24F-8D45-C2C900917635}">
      <dsp:nvSpPr>
        <dsp:cNvPr id="0" name=""/>
        <dsp:cNvSpPr/>
      </dsp:nvSpPr>
      <dsp:spPr>
        <a:xfrm>
          <a:off x="0" y="1218089"/>
          <a:ext cx="3352800" cy="596558"/>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rtl="0" eaLnBrk="1" latinLnBrk="0">
            <a:lnSpc>
              <a:spcPct val="90000"/>
            </a:lnSpc>
            <a:spcBef>
              <a:spcPct val="0"/>
            </a:spcBef>
            <a:spcAft>
              <a:spcPct val="35000"/>
            </a:spcAft>
            <a:buNone/>
          </a:pPr>
          <a:r>
            <a:rPr lang="en-US" sz="1800" kern="1200" dirty="0"/>
            <a:t>3.</a:t>
          </a:r>
          <a:r>
            <a:rPr lang="en-GB" sz="1800" kern="1200" dirty="0"/>
            <a:t> </a:t>
          </a:r>
          <a:r>
            <a:rPr lang="en-US" sz="1800" kern="1200" dirty="0"/>
            <a:t>Supervision, monitoring and risk management</a:t>
          </a:r>
          <a:endParaRPr lang="en-GB" sz="1800" kern="1200" dirty="0"/>
        </a:p>
      </dsp:txBody>
      <dsp:txXfrm>
        <a:off x="29122" y="1247211"/>
        <a:ext cx="3294556" cy="538314"/>
      </dsp:txXfrm>
    </dsp:sp>
    <dsp:sp modelId="{16C9DA93-B2E6-4E4E-8AC3-F85C4E5F699D}">
      <dsp:nvSpPr>
        <dsp:cNvPr id="0" name=""/>
        <dsp:cNvSpPr/>
      </dsp:nvSpPr>
      <dsp:spPr>
        <a:xfrm>
          <a:off x="0" y="1826628"/>
          <a:ext cx="3352800" cy="596558"/>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rtl="0" eaLnBrk="1" latinLnBrk="0">
            <a:lnSpc>
              <a:spcPct val="90000"/>
            </a:lnSpc>
            <a:spcBef>
              <a:spcPct val="0"/>
            </a:spcBef>
            <a:spcAft>
              <a:spcPct val="35000"/>
            </a:spcAft>
            <a:buNone/>
          </a:pPr>
          <a:r>
            <a:rPr lang="en-US" sz="1800" kern="1200" dirty="0"/>
            <a:t>4.</a:t>
          </a:r>
          <a:r>
            <a:rPr lang="en-GB" sz="1800" kern="1200" dirty="0"/>
            <a:t> International standards compliance</a:t>
          </a:r>
        </a:p>
      </dsp:txBody>
      <dsp:txXfrm>
        <a:off x="29122" y="1855750"/>
        <a:ext cx="3294556" cy="538314"/>
      </dsp:txXfrm>
    </dsp:sp>
    <dsp:sp modelId="{597F6C01-0713-8244-B7B0-2F04F1EF7107}">
      <dsp:nvSpPr>
        <dsp:cNvPr id="0" name=""/>
        <dsp:cNvSpPr/>
      </dsp:nvSpPr>
      <dsp:spPr>
        <a:xfrm>
          <a:off x="0" y="2435168"/>
          <a:ext cx="3352800" cy="596558"/>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rtl="0" eaLnBrk="1" latinLnBrk="0">
            <a:lnSpc>
              <a:spcPct val="90000"/>
            </a:lnSpc>
            <a:spcBef>
              <a:spcPct val="0"/>
            </a:spcBef>
            <a:spcAft>
              <a:spcPct val="35000"/>
            </a:spcAft>
            <a:buNone/>
          </a:pPr>
          <a:r>
            <a:rPr lang="en-GB" sz="1800" kern="1200" dirty="0"/>
            <a:t>5. Training and capacity building</a:t>
          </a:r>
        </a:p>
      </dsp:txBody>
      <dsp:txXfrm>
        <a:off x="29122" y="2464290"/>
        <a:ext cx="3294556" cy="538314"/>
      </dsp:txXfrm>
    </dsp:sp>
    <dsp:sp modelId="{0D90A93C-D95A-5C4B-9D6B-E8C58E723A1A}">
      <dsp:nvSpPr>
        <dsp:cNvPr id="0" name=""/>
        <dsp:cNvSpPr/>
      </dsp:nvSpPr>
      <dsp:spPr>
        <a:xfrm>
          <a:off x="0" y="3043708"/>
          <a:ext cx="3352800" cy="596558"/>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rtl="0" eaLnBrk="1" latinLnBrk="0">
            <a:lnSpc>
              <a:spcPct val="90000"/>
            </a:lnSpc>
            <a:spcBef>
              <a:spcPct val="0"/>
            </a:spcBef>
            <a:spcAft>
              <a:spcPct val="35000"/>
            </a:spcAft>
            <a:buNone/>
          </a:pPr>
          <a:r>
            <a:rPr lang="en-GB" sz="1800" kern="1200" dirty="0"/>
            <a:t>6. Technology integration</a:t>
          </a:r>
        </a:p>
      </dsp:txBody>
      <dsp:txXfrm>
        <a:off x="29122" y="3072830"/>
        <a:ext cx="3294556" cy="538314"/>
      </dsp:txXfrm>
    </dsp:sp>
    <dsp:sp modelId="{01A9C92F-E526-4BE5-8D26-B6C76D2286D3}">
      <dsp:nvSpPr>
        <dsp:cNvPr id="0" name=""/>
        <dsp:cNvSpPr/>
      </dsp:nvSpPr>
      <dsp:spPr>
        <a:xfrm>
          <a:off x="0" y="3652248"/>
          <a:ext cx="3352800" cy="596558"/>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rtl="0" eaLnBrk="1" latinLnBrk="0">
            <a:lnSpc>
              <a:spcPct val="90000"/>
            </a:lnSpc>
            <a:spcBef>
              <a:spcPct val="0"/>
            </a:spcBef>
            <a:spcAft>
              <a:spcPct val="35000"/>
            </a:spcAft>
            <a:buNone/>
          </a:pPr>
          <a:r>
            <a:rPr lang="en-GB" sz="1800" kern="1200" dirty="0"/>
            <a:t>7. Collaboration with standards-setting bodies</a:t>
          </a:r>
        </a:p>
      </dsp:txBody>
      <dsp:txXfrm>
        <a:off x="29122" y="3681370"/>
        <a:ext cx="3294556" cy="538314"/>
      </dsp:txXfrm>
    </dsp:sp>
    <dsp:sp modelId="{9765731D-0D27-43D2-BB0A-6C0E642E7EF2}">
      <dsp:nvSpPr>
        <dsp:cNvPr id="0" name=""/>
        <dsp:cNvSpPr/>
      </dsp:nvSpPr>
      <dsp:spPr>
        <a:xfrm>
          <a:off x="0" y="4260788"/>
          <a:ext cx="3352800" cy="596558"/>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rtl="0" eaLnBrk="1" latinLnBrk="0">
            <a:lnSpc>
              <a:spcPct val="90000"/>
            </a:lnSpc>
            <a:spcBef>
              <a:spcPct val="0"/>
            </a:spcBef>
            <a:spcAft>
              <a:spcPct val="35000"/>
            </a:spcAft>
            <a:buNone/>
          </a:pPr>
          <a:r>
            <a:rPr lang="en-GB" sz="1800" kern="1200" dirty="0"/>
            <a:t>8. Product innovation and development</a:t>
          </a:r>
        </a:p>
      </dsp:txBody>
      <dsp:txXfrm>
        <a:off x="29122" y="4289910"/>
        <a:ext cx="3294556" cy="538314"/>
      </dsp:txXfrm>
    </dsp:sp>
    <dsp:sp modelId="{B5343B0E-DDC3-496C-A781-0953A7261CAD}">
      <dsp:nvSpPr>
        <dsp:cNvPr id="0" name=""/>
        <dsp:cNvSpPr/>
      </dsp:nvSpPr>
      <dsp:spPr>
        <a:xfrm>
          <a:off x="0" y="4869328"/>
          <a:ext cx="3352800" cy="596558"/>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rtl="0" eaLnBrk="1" latinLnBrk="0">
            <a:lnSpc>
              <a:spcPct val="90000"/>
            </a:lnSpc>
            <a:spcBef>
              <a:spcPct val="0"/>
            </a:spcBef>
            <a:spcAft>
              <a:spcPct val="35000"/>
            </a:spcAft>
            <a:buNone/>
          </a:pPr>
          <a:r>
            <a:rPr lang="en-GB" sz="1800" kern="1200" dirty="0"/>
            <a:t>9. Consumer protection</a:t>
          </a:r>
        </a:p>
      </dsp:txBody>
      <dsp:txXfrm>
        <a:off x="29122" y="4898450"/>
        <a:ext cx="3294556" cy="538314"/>
      </dsp:txXfrm>
    </dsp:sp>
    <dsp:sp modelId="{1480E3D1-68AD-4AB4-AFA6-32971CE3D548}">
      <dsp:nvSpPr>
        <dsp:cNvPr id="0" name=""/>
        <dsp:cNvSpPr/>
      </dsp:nvSpPr>
      <dsp:spPr>
        <a:xfrm>
          <a:off x="0" y="5477868"/>
          <a:ext cx="3352800" cy="596558"/>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rtl="0" eaLnBrk="1" latinLnBrk="0">
            <a:lnSpc>
              <a:spcPct val="90000"/>
            </a:lnSpc>
            <a:spcBef>
              <a:spcPct val="0"/>
            </a:spcBef>
            <a:spcAft>
              <a:spcPct val="35000"/>
            </a:spcAft>
            <a:buNone/>
          </a:pPr>
          <a:r>
            <a:rPr lang="en-GB" sz="1800" kern="1200" dirty="0"/>
            <a:t>10. Disclosure and transparency</a:t>
          </a:r>
        </a:p>
      </dsp:txBody>
      <dsp:txXfrm>
        <a:off x="29122" y="5506990"/>
        <a:ext cx="3294556" cy="53831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E47554-F313-3F48-87D8-FB3A3E61C006}">
      <dsp:nvSpPr>
        <dsp:cNvPr id="0" name=""/>
        <dsp:cNvSpPr/>
      </dsp:nvSpPr>
      <dsp:spPr>
        <a:xfrm>
          <a:off x="0" y="1009"/>
          <a:ext cx="3352800" cy="596558"/>
        </a:xfrm>
        <a:prstGeom prst="roundRect">
          <a:avLst/>
        </a:prstGeom>
        <a:solidFill>
          <a:schemeClr val="accent3">
            <a:lumMod val="60000"/>
            <a:lumOff val="4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GB" sz="1800" kern="1200" dirty="0">
              <a:solidFill>
                <a:schemeClr val="tx1"/>
              </a:solidFill>
            </a:rPr>
            <a:t>1. Sharia compliance</a:t>
          </a:r>
        </a:p>
      </dsp:txBody>
      <dsp:txXfrm>
        <a:off x="29122" y="30131"/>
        <a:ext cx="3294556" cy="538314"/>
      </dsp:txXfrm>
    </dsp:sp>
    <dsp:sp modelId="{8E3F0634-967F-324E-B265-C7ADD7A2F240}">
      <dsp:nvSpPr>
        <dsp:cNvPr id="0" name=""/>
        <dsp:cNvSpPr/>
      </dsp:nvSpPr>
      <dsp:spPr>
        <a:xfrm>
          <a:off x="0" y="609549"/>
          <a:ext cx="3352800" cy="596558"/>
        </a:xfrm>
        <a:prstGeom prst="roundRect">
          <a:avLst/>
        </a:prstGeom>
        <a:solidFill>
          <a:schemeClr val="accent2"/>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rtl="0" eaLnBrk="1" latinLnBrk="0">
            <a:lnSpc>
              <a:spcPct val="90000"/>
            </a:lnSpc>
            <a:spcBef>
              <a:spcPct val="0"/>
            </a:spcBef>
            <a:spcAft>
              <a:spcPct val="35000"/>
            </a:spcAft>
            <a:buNone/>
          </a:pPr>
          <a:r>
            <a:rPr lang="en-US" sz="1800" kern="1200" dirty="0">
              <a:solidFill>
                <a:schemeClr val="bg1"/>
              </a:solidFill>
            </a:rPr>
            <a:t>2. </a:t>
          </a:r>
          <a:r>
            <a:rPr lang="en-GB" sz="1800" kern="1200" dirty="0">
              <a:solidFill>
                <a:schemeClr val="bg1"/>
              </a:solidFill>
            </a:rPr>
            <a:t>Legal recognition</a:t>
          </a:r>
        </a:p>
      </dsp:txBody>
      <dsp:txXfrm>
        <a:off x="29122" y="638671"/>
        <a:ext cx="3294556" cy="538314"/>
      </dsp:txXfrm>
    </dsp:sp>
    <dsp:sp modelId="{0015787F-264B-B24F-8D45-C2C900917635}">
      <dsp:nvSpPr>
        <dsp:cNvPr id="0" name=""/>
        <dsp:cNvSpPr/>
      </dsp:nvSpPr>
      <dsp:spPr>
        <a:xfrm>
          <a:off x="0" y="1218089"/>
          <a:ext cx="3352800" cy="596558"/>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rtl="0" eaLnBrk="1" latinLnBrk="0">
            <a:lnSpc>
              <a:spcPct val="90000"/>
            </a:lnSpc>
            <a:spcBef>
              <a:spcPct val="0"/>
            </a:spcBef>
            <a:spcAft>
              <a:spcPct val="35000"/>
            </a:spcAft>
            <a:buNone/>
          </a:pPr>
          <a:r>
            <a:rPr lang="en-US" sz="1800" kern="1200" dirty="0"/>
            <a:t>3.</a:t>
          </a:r>
          <a:r>
            <a:rPr lang="en-GB" sz="1800" kern="1200" dirty="0"/>
            <a:t> </a:t>
          </a:r>
          <a:r>
            <a:rPr lang="en-US" sz="1800" kern="1200" dirty="0"/>
            <a:t>Supervision, monitoring and risk management</a:t>
          </a:r>
          <a:endParaRPr lang="en-GB" sz="1800" kern="1200" dirty="0"/>
        </a:p>
      </dsp:txBody>
      <dsp:txXfrm>
        <a:off x="29122" y="1247211"/>
        <a:ext cx="3294556" cy="538314"/>
      </dsp:txXfrm>
    </dsp:sp>
    <dsp:sp modelId="{16C9DA93-B2E6-4E4E-8AC3-F85C4E5F699D}">
      <dsp:nvSpPr>
        <dsp:cNvPr id="0" name=""/>
        <dsp:cNvSpPr/>
      </dsp:nvSpPr>
      <dsp:spPr>
        <a:xfrm>
          <a:off x="0" y="1826628"/>
          <a:ext cx="3352800" cy="596558"/>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rtl="0" eaLnBrk="1" latinLnBrk="0">
            <a:lnSpc>
              <a:spcPct val="90000"/>
            </a:lnSpc>
            <a:spcBef>
              <a:spcPct val="0"/>
            </a:spcBef>
            <a:spcAft>
              <a:spcPct val="35000"/>
            </a:spcAft>
            <a:buNone/>
          </a:pPr>
          <a:r>
            <a:rPr lang="en-US" sz="1800" kern="1200" dirty="0"/>
            <a:t>4.</a:t>
          </a:r>
          <a:r>
            <a:rPr lang="en-GB" sz="1800" kern="1200" dirty="0"/>
            <a:t> International standards compliance</a:t>
          </a:r>
        </a:p>
      </dsp:txBody>
      <dsp:txXfrm>
        <a:off x="29122" y="1855750"/>
        <a:ext cx="3294556" cy="538314"/>
      </dsp:txXfrm>
    </dsp:sp>
    <dsp:sp modelId="{597F6C01-0713-8244-B7B0-2F04F1EF7107}">
      <dsp:nvSpPr>
        <dsp:cNvPr id="0" name=""/>
        <dsp:cNvSpPr/>
      </dsp:nvSpPr>
      <dsp:spPr>
        <a:xfrm>
          <a:off x="0" y="2435168"/>
          <a:ext cx="3352800" cy="596558"/>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rtl="0" eaLnBrk="1" latinLnBrk="0">
            <a:lnSpc>
              <a:spcPct val="90000"/>
            </a:lnSpc>
            <a:spcBef>
              <a:spcPct val="0"/>
            </a:spcBef>
            <a:spcAft>
              <a:spcPct val="35000"/>
            </a:spcAft>
            <a:buNone/>
          </a:pPr>
          <a:r>
            <a:rPr lang="en-GB" sz="1800" kern="1200" dirty="0"/>
            <a:t>5. Training and capacity building</a:t>
          </a:r>
        </a:p>
      </dsp:txBody>
      <dsp:txXfrm>
        <a:off x="29122" y="2464290"/>
        <a:ext cx="3294556" cy="538314"/>
      </dsp:txXfrm>
    </dsp:sp>
    <dsp:sp modelId="{0D90A93C-D95A-5C4B-9D6B-E8C58E723A1A}">
      <dsp:nvSpPr>
        <dsp:cNvPr id="0" name=""/>
        <dsp:cNvSpPr/>
      </dsp:nvSpPr>
      <dsp:spPr>
        <a:xfrm>
          <a:off x="0" y="3043708"/>
          <a:ext cx="3352800" cy="596558"/>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rtl="0" eaLnBrk="1" latinLnBrk="0">
            <a:lnSpc>
              <a:spcPct val="90000"/>
            </a:lnSpc>
            <a:spcBef>
              <a:spcPct val="0"/>
            </a:spcBef>
            <a:spcAft>
              <a:spcPct val="35000"/>
            </a:spcAft>
            <a:buNone/>
          </a:pPr>
          <a:r>
            <a:rPr lang="en-GB" sz="1800" kern="1200" dirty="0"/>
            <a:t>6. Technology integration</a:t>
          </a:r>
        </a:p>
      </dsp:txBody>
      <dsp:txXfrm>
        <a:off x="29122" y="3072830"/>
        <a:ext cx="3294556" cy="538314"/>
      </dsp:txXfrm>
    </dsp:sp>
    <dsp:sp modelId="{01A9C92F-E526-4BE5-8D26-B6C76D2286D3}">
      <dsp:nvSpPr>
        <dsp:cNvPr id="0" name=""/>
        <dsp:cNvSpPr/>
      </dsp:nvSpPr>
      <dsp:spPr>
        <a:xfrm>
          <a:off x="0" y="3652248"/>
          <a:ext cx="3352800" cy="596558"/>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rtl="0" eaLnBrk="1" latinLnBrk="0">
            <a:lnSpc>
              <a:spcPct val="90000"/>
            </a:lnSpc>
            <a:spcBef>
              <a:spcPct val="0"/>
            </a:spcBef>
            <a:spcAft>
              <a:spcPct val="35000"/>
            </a:spcAft>
            <a:buNone/>
          </a:pPr>
          <a:r>
            <a:rPr lang="en-GB" sz="1800" kern="1200" dirty="0"/>
            <a:t>7. Collaboration with standards-setting bodies</a:t>
          </a:r>
        </a:p>
      </dsp:txBody>
      <dsp:txXfrm>
        <a:off x="29122" y="3681370"/>
        <a:ext cx="3294556" cy="538314"/>
      </dsp:txXfrm>
    </dsp:sp>
    <dsp:sp modelId="{9765731D-0D27-43D2-BB0A-6C0E642E7EF2}">
      <dsp:nvSpPr>
        <dsp:cNvPr id="0" name=""/>
        <dsp:cNvSpPr/>
      </dsp:nvSpPr>
      <dsp:spPr>
        <a:xfrm>
          <a:off x="0" y="4260788"/>
          <a:ext cx="3352800" cy="596558"/>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rtl="0" eaLnBrk="1" latinLnBrk="0">
            <a:lnSpc>
              <a:spcPct val="90000"/>
            </a:lnSpc>
            <a:spcBef>
              <a:spcPct val="0"/>
            </a:spcBef>
            <a:spcAft>
              <a:spcPct val="35000"/>
            </a:spcAft>
            <a:buNone/>
          </a:pPr>
          <a:r>
            <a:rPr lang="en-GB" sz="1800" kern="1200" dirty="0"/>
            <a:t>8. Product innovation and development</a:t>
          </a:r>
        </a:p>
      </dsp:txBody>
      <dsp:txXfrm>
        <a:off x="29122" y="4289910"/>
        <a:ext cx="3294556" cy="538314"/>
      </dsp:txXfrm>
    </dsp:sp>
    <dsp:sp modelId="{B5343B0E-DDC3-496C-A781-0953A7261CAD}">
      <dsp:nvSpPr>
        <dsp:cNvPr id="0" name=""/>
        <dsp:cNvSpPr/>
      </dsp:nvSpPr>
      <dsp:spPr>
        <a:xfrm>
          <a:off x="0" y="4869328"/>
          <a:ext cx="3352800" cy="596558"/>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rtl="0" eaLnBrk="1" latinLnBrk="0">
            <a:lnSpc>
              <a:spcPct val="90000"/>
            </a:lnSpc>
            <a:spcBef>
              <a:spcPct val="0"/>
            </a:spcBef>
            <a:spcAft>
              <a:spcPct val="35000"/>
            </a:spcAft>
            <a:buNone/>
          </a:pPr>
          <a:r>
            <a:rPr lang="en-GB" sz="1800" kern="1200" dirty="0"/>
            <a:t>9. Consumer protection</a:t>
          </a:r>
        </a:p>
      </dsp:txBody>
      <dsp:txXfrm>
        <a:off x="29122" y="4898450"/>
        <a:ext cx="3294556" cy="538314"/>
      </dsp:txXfrm>
    </dsp:sp>
    <dsp:sp modelId="{1480E3D1-68AD-4AB4-AFA6-32971CE3D548}">
      <dsp:nvSpPr>
        <dsp:cNvPr id="0" name=""/>
        <dsp:cNvSpPr/>
      </dsp:nvSpPr>
      <dsp:spPr>
        <a:xfrm>
          <a:off x="0" y="5477868"/>
          <a:ext cx="3352800" cy="596558"/>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rtl="0" eaLnBrk="1" latinLnBrk="0">
            <a:lnSpc>
              <a:spcPct val="90000"/>
            </a:lnSpc>
            <a:spcBef>
              <a:spcPct val="0"/>
            </a:spcBef>
            <a:spcAft>
              <a:spcPct val="35000"/>
            </a:spcAft>
            <a:buNone/>
          </a:pPr>
          <a:r>
            <a:rPr lang="en-GB" sz="1800" kern="1200" dirty="0"/>
            <a:t>10. Disclosure and transparency</a:t>
          </a:r>
        </a:p>
      </dsp:txBody>
      <dsp:txXfrm>
        <a:off x="29122" y="5506990"/>
        <a:ext cx="3294556" cy="53831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E47554-F313-3F48-87D8-FB3A3E61C006}">
      <dsp:nvSpPr>
        <dsp:cNvPr id="0" name=""/>
        <dsp:cNvSpPr/>
      </dsp:nvSpPr>
      <dsp:spPr>
        <a:xfrm>
          <a:off x="0" y="1009"/>
          <a:ext cx="3352800" cy="596558"/>
        </a:xfrm>
        <a:prstGeom prst="roundRect">
          <a:avLst/>
        </a:prstGeom>
        <a:solidFill>
          <a:schemeClr val="accent3">
            <a:lumMod val="60000"/>
            <a:lumOff val="4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GB" sz="1800" kern="1200" dirty="0">
              <a:solidFill>
                <a:schemeClr val="tx1"/>
              </a:solidFill>
            </a:rPr>
            <a:t>1. Sharia compliance</a:t>
          </a:r>
        </a:p>
      </dsp:txBody>
      <dsp:txXfrm>
        <a:off x="29122" y="30131"/>
        <a:ext cx="3294556" cy="538314"/>
      </dsp:txXfrm>
    </dsp:sp>
    <dsp:sp modelId="{8E3F0634-967F-324E-B265-C7ADD7A2F240}">
      <dsp:nvSpPr>
        <dsp:cNvPr id="0" name=""/>
        <dsp:cNvSpPr/>
      </dsp:nvSpPr>
      <dsp:spPr>
        <a:xfrm>
          <a:off x="0" y="609549"/>
          <a:ext cx="3352800" cy="596558"/>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rtl="0" eaLnBrk="1" latinLnBrk="0">
            <a:lnSpc>
              <a:spcPct val="90000"/>
            </a:lnSpc>
            <a:spcBef>
              <a:spcPct val="0"/>
            </a:spcBef>
            <a:spcAft>
              <a:spcPct val="35000"/>
            </a:spcAft>
            <a:buNone/>
          </a:pPr>
          <a:r>
            <a:rPr lang="en-US" sz="1800" kern="1200" dirty="0"/>
            <a:t>2. </a:t>
          </a:r>
          <a:r>
            <a:rPr lang="en-GB" sz="1800" kern="1200" dirty="0"/>
            <a:t>Legal recognition</a:t>
          </a:r>
        </a:p>
      </dsp:txBody>
      <dsp:txXfrm>
        <a:off x="29122" y="638671"/>
        <a:ext cx="3294556" cy="538314"/>
      </dsp:txXfrm>
    </dsp:sp>
    <dsp:sp modelId="{0015787F-264B-B24F-8D45-C2C900917635}">
      <dsp:nvSpPr>
        <dsp:cNvPr id="0" name=""/>
        <dsp:cNvSpPr/>
      </dsp:nvSpPr>
      <dsp:spPr>
        <a:xfrm>
          <a:off x="0" y="1218089"/>
          <a:ext cx="3352800" cy="596558"/>
        </a:xfrm>
        <a:prstGeom prst="roundRect">
          <a:avLst/>
        </a:prstGeom>
        <a:solidFill>
          <a:schemeClr val="accent2"/>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rtl="0" eaLnBrk="1" latinLnBrk="0">
            <a:lnSpc>
              <a:spcPct val="90000"/>
            </a:lnSpc>
            <a:spcBef>
              <a:spcPct val="0"/>
            </a:spcBef>
            <a:spcAft>
              <a:spcPct val="35000"/>
            </a:spcAft>
            <a:buNone/>
          </a:pPr>
          <a:r>
            <a:rPr lang="en-US" sz="1800" kern="1200" dirty="0">
              <a:solidFill>
                <a:schemeClr val="bg1"/>
              </a:solidFill>
            </a:rPr>
            <a:t>3.</a:t>
          </a:r>
          <a:r>
            <a:rPr lang="en-GB" sz="1800" kern="1200" dirty="0">
              <a:solidFill>
                <a:schemeClr val="bg1"/>
              </a:solidFill>
            </a:rPr>
            <a:t> </a:t>
          </a:r>
          <a:r>
            <a:rPr lang="en-US" sz="1800" kern="1200" dirty="0">
              <a:solidFill>
                <a:schemeClr val="bg1"/>
              </a:solidFill>
            </a:rPr>
            <a:t>Supervision, monitoring and risk management</a:t>
          </a:r>
          <a:endParaRPr lang="en-GB" sz="1800" kern="1200" dirty="0">
            <a:solidFill>
              <a:schemeClr val="bg1"/>
            </a:solidFill>
          </a:endParaRPr>
        </a:p>
      </dsp:txBody>
      <dsp:txXfrm>
        <a:off x="29122" y="1247211"/>
        <a:ext cx="3294556" cy="538314"/>
      </dsp:txXfrm>
    </dsp:sp>
    <dsp:sp modelId="{16C9DA93-B2E6-4E4E-8AC3-F85C4E5F699D}">
      <dsp:nvSpPr>
        <dsp:cNvPr id="0" name=""/>
        <dsp:cNvSpPr/>
      </dsp:nvSpPr>
      <dsp:spPr>
        <a:xfrm>
          <a:off x="0" y="1826628"/>
          <a:ext cx="3352800" cy="596558"/>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rtl="0" eaLnBrk="1" latinLnBrk="0">
            <a:lnSpc>
              <a:spcPct val="90000"/>
            </a:lnSpc>
            <a:spcBef>
              <a:spcPct val="0"/>
            </a:spcBef>
            <a:spcAft>
              <a:spcPct val="35000"/>
            </a:spcAft>
            <a:buNone/>
          </a:pPr>
          <a:r>
            <a:rPr lang="en-US" sz="1800" kern="1200" dirty="0"/>
            <a:t>4.</a:t>
          </a:r>
          <a:r>
            <a:rPr lang="en-GB" sz="1800" kern="1200" dirty="0"/>
            <a:t> International standards compliance</a:t>
          </a:r>
        </a:p>
      </dsp:txBody>
      <dsp:txXfrm>
        <a:off x="29122" y="1855750"/>
        <a:ext cx="3294556" cy="538314"/>
      </dsp:txXfrm>
    </dsp:sp>
    <dsp:sp modelId="{597F6C01-0713-8244-B7B0-2F04F1EF7107}">
      <dsp:nvSpPr>
        <dsp:cNvPr id="0" name=""/>
        <dsp:cNvSpPr/>
      </dsp:nvSpPr>
      <dsp:spPr>
        <a:xfrm>
          <a:off x="0" y="2435168"/>
          <a:ext cx="3352800" cy="596558"/>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rtl="0" eaLnBrk="1" latinLnBrk="0">
            <a:lnSpc>
              <a:spcPct val="90000"/>
            </a:lnSpc>
            <a:spcBef>
              <a:spcPct val="0"/>
            </a:spcBef>
            <a:spcAft>
              <a:spcPct val="35000"/>
            </a:spcAft>
            <a:buNone/>
          </a:pPr>
          <a:r>
            <a:rPr lang="en-GB" sz="1800" kern="1200" dirty="0"/>
            <a:t>5. Training and capacity building</a:t>
          </a:r>
        </a:p>
      </dsp:txBody>
      <dsp:txXfrm>
        <a:off x="29122" y="2464290"/>
        <a:ext cx="3294556" cy="538314"/>
      </dsp:txXfrm>
    </dsp:sp>
    <dsp:sp modelId="{0D90A93C-D95A-5C4B-9D6B-E8C58E723A1A}">
      <dsp:nvSpPr>
        <dsp:cNvPr id="0" name=""/>
        <dsp:cNvSpPr/>
      </dsp:nvSpPr>
      <dsp:spPr>
        <a:xfrm>
          <a:off x="0" y="3043708"/>
          <a:ext cx="3352800" cy="596558"/>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rtl="0" eaLnBrk="1" latinLnBrk="0">
            <a:lnSpc>
              <a:spcPct val="90000"/>
            </a:lnSpc>
            <a:spcBef>
              <a:spcPct val="0"/>
            </a:spcBef>
            <a:spcAft>
              <a:spcPct val="35000"/>
            </a:spcAft>
            <a:buNone/>
          </a:pPr>
          <a:r>
            <a:rPr lang="en-GB" sz="1800" kern="1200" dirty="0"/>
            <a:t>6. Technology integration</a:t>
          </a:r>
        </a:p>
      </dsp:txBody>
      <dsp:txXfrm>
        <a:off x="29122" y="3072830"/>
        <a:ext cx="3294556" cy="538314"/>
      </dsp:txXfrm>
    </dsp:sp>
    <dsp:sp modelId="{01A9C92F-E526-4BE5-8D26-B6C76D2286D3}">
      <dsp:nvSpPr>
        <dsp:cNvPr id="0" name=""/>
        <dsp:cNvSpPr/>
      </dsp:nvSpPr>
      <dsp:spPr>
        <a:xfrm>
          <a:off x="0" y="3652248"/>
          <a:ext cx="3352800" cy="596558"/>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rtl="0" eaLnBrk="1" latinLnBrk="0">
            <a:lnSpc>
              <a:spcPct val="90000"/>
            </a:lnSpc>
            <a:spcBef>
              <a:spcPct val="0"/>
            </a:spcBef>
            <a:spcAft>
              <a:spcPct val="35000"/>
            </a:spcAft>
            <a:buNone/>
          </a:pPr>
          <a:r>
            <a:rPr lang="en-GB" sz="1800" kern="1200" dirty="0"/>
            <a:t>7. Collaboration with standards-setting bodies</a:t>
          </a:r>
        </a:p>
      </dsp:txBody>
      <dsp:txXfrm>
        <a:off x="29122" y="3681370"/>
        <a:ext cx="3294556" cy="538314"/>
      </dsp:txXfrm>
    </dsp:sp>
    <dsp:sp modelId="{9765731D-0D27-43D2-BB0A-6C0E642E7EF2}">
      <dsp:nvSpPr>
        <dsp:cNvPr id="0" name=""/>
        <dsp:cNvSpPr/>
      </dsp:nvSpPr>
      <dsp:spPr>
        <a:xfrm>
          <a:off x="0" y="4260788"/>
          <a:ext cx="3352800" cy="596558"/>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rtl="0" eaLnBrk="1" latinLnBrk="0">
            <a:lnSpc>
              <a:spcPct val="90000"/>
            </a:lnSpc>
            <a:spcBef>
              <a:spcPct val="0"/>
            </a:spcBef>
            <a:spcAft>
              <a:spcPct val="35000"/>
            </a:spcAft>
            <a:buNone/>
          </a:pPr>
          <a:r>
            <a:rPr lang="en-GB" sz="1800" kern="1200" dirty="0"/>
            <a:t>8. Product innovation and development</a:t>
          </a:r>
        </a:p>
      </dsp:txBody>
      <dsp:txXfrm>
        <a:off x="29122" y="4289910"/>
        <a:ext cx="3294556" cy="538314"/>
      </dsp:txXfrm>
    </dsp:sp>
    <dsp:sp modelId="{B5343B0E-DDC3-496C-A781-0953A7261CAD}">
      <dsp:nvSpPr>
        <dsp:cNvPr id="0" name=""/>
        <dsp:cNvSpPr/>
      </dsp:nvSpPr>
      <dsp:spPr>
        <a:xfrm>
          <a:off x="0" y="4869328"/>
          <a:ext cx="3352800" cy="596558"/>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rtl="0" eaLnBrk="1" latinLnBrk="0">
            <a:lnSpc>
              <a:spcPct val="90000"/>
            </a:lnSpc>
            <a:spcBef>
              <a:spcPct val="0"/>
            </a:spcBef>
            <a:spcAft>
              <a:spcPct val="35000"/>
            </a:spcAft>
            <a:buNone/>
          </a:pPr>
          <a:r>
            <a:rPr lang="en-GB" sz="1800" kern="1200" dirty="0"/>
            <a:t>9. Consumer protection</a:t>
          </a:r>
        </a:p>
      </dsp:txBody>
      <dsp:txXfrm>
        <a:off x="29122" y="4898450"/>
        <a:ext cx="3294556" cy="538314"/>
      </dsp:txXfrm>
    </dsp:sp>
    <dsp:sp modelId="{1480E3D1-68AD-4AB4-AFA6-32971CE3D548}">
      <dsp:nvSpPr>
        <dsp:cNvPr id="0" name=""/>
        <dsp:cNvSpPr/>
      </dsp:nvSpPr>
      <dsp:spPr>
        <a:xfrm>
          <a:off x="0" y="5477868"/>
          <a:ext cx="3352800" cy="596558"/>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rtl="0" eaLnBrk="1" latinLnBrk="0">
            <a:lnSpc>
              <a:spcPct val="90000"/>
            </a:lnSpc>
            <a:spcBef>
              <a:spcPct val="0"/>
            </a:spcBef>
            <a:spcAft>
              <a:spcPct val="35000"/>
            </a:spcAft>
            <a:buNone/>
          </a:pPr>
          <a:r>
            <a:rPr lang="en-GB" sz="1800" kern="1200" dirty="0"/>
            <a:t>10. Disclosure and transparency</a:t>
          </a:r>
        </a:p>
      </dsp:txBody>
      <dsp:txXfrm>
        <a:off x="29122" y="5506990"/>
        <a:ext cx="3294556" cy="53831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E47554-F313-3F48-87D8-FB3A3E61C006}">
      <dsp:nvSpPr>
        <dsp:cNvPr id="0" name=""/>
        <dsp:cNvSpPr/>
      </dsp:nvSpPr>
      <dsp:spPr>
        <a:xfrm>
          <a:off x="0" y="1009"/>
          <a:ext cx="3352800" cy="596558"/>
        </a:xfrm>
        <a:prstGeom prst="roundRect">
          <a:avLst/>
        </a:prstGeom>
        <a:solidFill>
          <a:schemeClr val="accent3">
            <a:lumMod val="60000"/>
            <a:lumOff val="4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GB" sz="1800" kern="1200" dirty="0">
              <a:solidFill>
                <a:schemeClr val="tx1"/>
              </a:solidFill>
            </a:rPr>
            <a:t>1. Sharia compliance</a:t>
          </a:r>
        </a:p>
      </dsp:txBody>
      <dsp:txXfrm>
        <a:off x="29122" y="30131"/>
        <a:ext cx="3294556" cy="538314"/>
      </dsp:txXfrm>
    </dsp:sp>
    <dsp:sp modelId="{8E3F0634-967F-324E-B265-C7ADD7A2F240}">
      <dsp:nvSpPr>
        <dsp:cNvPr id="0" name=""/>
        <dsp:cNvSpPr/>
      </dsp:nvSpPr>
      <dsp:spPr>
        <a:xfrm>
          <a:off x="0" y="609549"/>
          <a:ext cx="3352800" cy="596558"/>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rtl="0" eaLnBrk="1" latinLnBrk="0">
            <a:lnSpc>
              <a:spcPct val="90000"/>
            </a:lnSpc>
            <a:spcBef>
              <a:spcPct val="0"/>
            </a:spcBef>
            <a:spcAft>
              <a:spcPct val="35000"/>
            </a:spcAft>
            <a:buNone/>
          </a:pPr>
          <a:r>
            <a:rPr lang="en-US" sz="1800" kern="1200" dirty="0"/>
            <a:t>2. </a:t>
          </a:r>
          <a:r>
            <a:rPr lang="en-GB" sz="1800" kern="1200" dirty="0"/>
            <a:t>Legal recognition</a:t>
          </a:r>
        </a:p>
      </dsp:txBody>
      <dsp:txXfrm>
        <a:off x="29122" y="638671"/>
        <a:ext cx="3294556" cy="538314"/>
      </dsp:txXfrm>
    </dsp:sp>
    <dsp:sp modelId="{0015787F-264B-B24F-8D45-C2C900917635}">
      <dsp:nvSpPr>
        <dsp:cNvPr id="0" name=""/>
        <dsp:cNvSpPr/>
      </dsp:nvSpPr>
      <dsp:spPr>
        <a:xfrm>
          <a:off x="0" y="1218089"/>
          <a:ext cx="3352800" cy="596558"/>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rtl="0" eaLnBrk="1" latinLnBrk="0">
            <a:lnSpc>
              <a:spcPct val="90000"/>
            </a:lnSpc>
            <a:spcBef>
              <a:spcPct val="0"/>
            </a:spcBef>
            <a:spcAft>
              <a:spcPct val="35000"/>
            </a:spcAft>
            <a:buNone/>
          </a:pPr>
          <a:r>
            <a:rPr lang="en-US" sz="1800" kern="1200" dirty="0"/>
            <a:t>3.</a:t>
          </a:r>
          <a:r>
            <a:rPr lang="en-GB" sz="1800" kern="1200" dirty="0"/>
            <a:t> </a:t>
          </a:r>
          <a:r>
            <a:rPr lang="en-US" sz="1800" kern="1200" dirty="0"/>
            <a:t>Supervision, monitoring and risk management</a:t>
          </a:r>
          <a:endParaRPr lang="en-GB" sz="1800" kern="1200" dirty="0"/>
        </a:p>
      </dsp:txBody>
      <dsp:txXfrm>
        <a:off x="29122" y="1247211"/>
        <a:ext cx="3294556" cy="538314"/>
      </dsp:txXfrm>
    </dsp:sp>
    <dsp:sp modelId="{16C9DA93-B2E6-4E4E-8AC3-F85C4E5F699D}">
      <dsp:nvSpPr>
        <dsp:cNvPr id="0" name=""/>
        <dsp:cNvSpPr/>
      </dsp:nvSpPr>
      <dsp:spPr>
        <a:xfrm>
          <a:off x="0" y="1826628"/>
          <a:ext cx="3352800" cy="596558"/>
        </a:xfrm>
        <a:prstGeom prst="roundRect">
          <a:avLst/>
        </a:prstGeom>
        <a:solidFill>
          <a:schemeClr val="accent2"/>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rtl="0" eaLnBrk="1" latinLnBrk="0">
            <a:lnSpc>
              <a:spcPct val="90000"/>
            </a:lnSpc>
            <a:spcBef>
              <a:spcPct val="0"/>
            </a:spcBef>
            <a:spcAft>
              <a:spcPct val="35000"/>
            </a:spcAft>
            <a:buNone/>
          </a:pPr>
          <a:r>
            <a:rPr lang="en-US" sz="1800" kern="1200" dirty="0">
              <a:solidFill>
                <a:schemeClr val="bg1"/>
              </a:solidFill>
            </a:rPr>
            <a:t>4.</a:t>
          </a:r>
          <a:r>
            <a:rPr lang="en-GB" sz="1800" kern="1200" dirty="0">
              <a:solidFill>
                <a:schemeClr val="bg1"/>
              </a:solidFill>
            </a:rPr>
            <a:t> International standards compliance</a:t>
          </a:r>
        </a:p>
      </dsp:txBody>
      <dsp:txXfrm>
        <a:off x="29122" y="1855750"/>
        <a:ext cx="3294556" cy="538314"/>
      </dsp:txXfrm>
    </dsp:sp>
    <dsp:sp modelId="{597F6C01-0713-8244-B7B0-2F04F1EF7107}">
      <dsp:nvSpPr>
        <dsp:cNvPr id="0" name=""/>
        <dsp:cNvSpPr/>
      </dsp:nvSpPr>
      <dsp:spPr>
        <a:xfrm>
          <a:off x="0" y="2435168"/>
          <a:ext cx="3352800" cy="596558"/>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rtl="0" eaLnBrk="1" latinLnBrk="0">
            <a:lnSpc>
              <a:spcPct val="90000"/>
            </a:lnSpc>
            <a:spcBef>
              <a:spcPct val="0"/>
            </a:spcBef>
            <a:spcAft>
              <a:spcPct val="35000"/>
            </a:spcAft>
            <a:buNone/>
          </a:pPr>
          <a:r>
            <a:rPr lang="en-GB" sz="1800" kern="1200" dirty="0"/>
            <a:t>5. Training and capacity building</a:t>
          </a:r>
        </a:p>
      </dsp:txBody>
      <dsp:txXfrm>
        <a:off x="29122" y="2464290"/>
        <a:ext cx="3294556" cy="538314"/>
      </dsp:txXfrm>
    </dsp:sp>
    <dsp:sp modelId="{0D90A93C-D95A-5C4B-9D6B-E8C58E723A1A}">
      <dsp:nvSpPr>
        <dsp:cNvPr id="0" name=""/>
        <dsp:cNvSpPr/>
      </dsp:nvSpPr>
      <dsp:spPr>
        <a:xfrm>
          <a:off x="0" y="3043708"/>
          <a:ext cx="3352800" cy="596558"/>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rtl="0" eaLnBrk="1" latinLnBrk="0">
            <a:lnSpc>
              <a:spcPct val="90000"/>
            </a:lnSpc>
            <a:spcBef>
              <a:spcPct val="0"/>
            </a:spcBef>
            <a:spcAft>
              <a:spcPct val="35000"/>
            </a:spcAft>
            <a:buNone/>
          </a:pPr>
          <a:r>
            <a:rPr lang="en-GB" sz="1800" kern="1200" dirty="0"/>
            <a:t>6. Technology integration</a:t>
          </a:r>
        </a:p>
      </dsp:txBody>
      <dsp:txXfrm>
        <a:off x="29122" y="3072830"/>
        <a:ext cx="3294556" cy="538314"/>
      </dsp:txXfrm>
    </dsp:sp>
    <dsp:sp modelId="{01A9C92F-E526-4BE5-8D26-B6C76D2286D3}">
      <dsp:nvSpPr>
        <dsp:cNvPr id="0" name=""/>
        <dsp:cNvSpPr/>
      </dsp:nvSpPr>
      <dsp:spPr>
        <a:xfrm>
          <a:off x="0" y="3652248"/>
          <a:ext cx="3352800" cy="596558"/>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rtl="0" eaLnBrk="1" latinLnBrk="0">
            <a:lnSpc>
              <a:spcPct val="90000"/>
            </a:lnSpc>
            <a:spcBef>
              <a:spcPct val="0"/>
            </a:spcBef>
            <a:spcAft>
              <a:spcPct val="35000"/>
            </a:spcAft>
            <a:buNone/>
          </a:pPr>
          <a:r>
            <a:rPr lang="en-GB" sz="1800" kern="1200" dirty="0"/>
            <a:t>7. Collaboration with standards-setting bodies</a:t>
          </a:r>
        </a:p>
      </dsp:txBody>
      <dsp:txXfrm>
        <a:off x="29122" y="3681370"/>
        <a:ext cx="3294556" cy="538314"/>
      </dsp:txXfrm>
    </dsp:sp>
    <dsp:sp modelId="{9765731D-0D27-43D2-BB0A-6C0E642E7EF2}">
      <dsp:nvSpPr>
        <dsp:cNvPr id="0" name=""/>
        <dsp:cNvSpPr/>
      </dsp:nvSpPr>
      <dsp:spPr>
        <a:xfrm>
          <a:off x="0" y="4260788"/>
          <a:ext cx="3352800" cy="596558"/>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rtl="0" eaLnBrk="1" latinLnBrk="0">
            <a:lnSpc>
              <a:spcPct val="90000"/>
            </a:lnSpc>
            <a:spcBef>
              <a:spcPct val="0"/>
            </a:spcBef>
            <a:spcAft>
              <a:spcPct val="35000"/>
            </a:spcAft>
            <a:buNone/>
          </a:pPr>
          <a:r>
            <a:rPr lang="en-GB" sz="1800" kern="1200" dirty="0"/>
            <a:t>8. Product innovation and development</a:t>
          </a:r>
        </a:p>
      </dsp:txBody>
      <dsp:txXfrm>
        <a:off x="29122" y="4289910"/>
        <a:ext cx="3294556" cy="538314"/>
      </dsp:txXfrm>
    </dsp:sp>
    <dsp:sp modelId="{B5343B0E-DDC3-496C-A781-0953A7261CAD}">
      <dsp:nvSpPr>
        <dsp:cNvPr id="0" name=""/>
        <dsp:cNvSpPr/>
      </dsp:nvSpPr>
      <dsp:spPr>
        <a:xfrm>
          <a:off x="0" y="4869328"/>
          <a:ext cx="3352800" cy="596558"/>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rtl="0" eaLnBrk="1" latinLnBrk="0">
            <a:lnSpc>
              <a:spcPct val="90000"/>
            </a:lnSpc>
            <a:spcBef>
              <a:spcPct val="0"/>
            </a:spcBef>
            <a:spcAft>
              <a:spcPct val="35000"/>
            </a:spcAft>
            <a:buNone/>
          </a:pPr>
          <a:r>
            <a:rPr lang="en-GB" sz="1800" kern="1200" dirty="0"/>
            <a:t>9. Consumer protection</a:t>
          </a:r>
        </a:p>
      </dsp:txBody>
      <dsp:txXfrm>
        <a:off x="29122" y="4898450"/>
        <a:ext cx="3294556" cy="538314"/>
      </dsp:txXfrm>
    </dsp:sp>
    <dsp:sp modelId="{1480E3D1-68AD-4AB4-AFA6-32971CE3D548}">
      <dsp:nvSpPr>
        <dsp:cNvPr id="0" name=""/>
        <dsp:cNvSpPr/>
      </dsp:nvSpPr>
      <dsp:spPr>
        <a:xfrm>
          <a:off x="0" y="5477868"/>
          <a:ext cx="3352800" cy="596558"/>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rtl="0" eaLnBrk="1" latinLnBrk="0">
            <a:lnSpc>
              <a:spcPct val="90000"/>
            </a:lnSpc>
            <a:spcBef>
              <a:spcPct val="0"/>
            </a:spcBef>
            <a:spcAft>
              <a:spcPct val="35000"/>
            </a:spcAft>
            <a:buNone/>
          </a:pPr>
          <a:r>
            <a:rPr lang="en-GB" sz="1800" kern="1200" dirty="0"/>
            <a:t>10. Disclosure and transparency</a:t>
          </a:r>
        </a:p>
      </dsp:txBody>
      <dsp:txXfrm>
        <a:off x="29122" y="5506990"/>
        <a:ext cx="3294556" cy="53831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E47554-F313-3F48-87D8-FB3A3E61C006}">
      <dsp:nvSpPr>
        <dsp:cNvPr id="0" name=""/>
        <dsp:cNvSpPr/>
      </dsp:nvSpPr>
      <dsp:spPr>
        <a:xfrm>
          <a:off x="0" y="1009"/>
          <a:ext cx="3352800" cy="596558"/>
        </a:xfrm>
        <a:prstGeom prst="roundRect">
          <a:avLst/>
        </a:prstGeom>
        <a:solidFill>
          <a:schemeClr val="accent3">
            <a:lumMod val="60000"/>
            <a:lumOff val="4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GB" sz="1800" kern="1200" dirty="0">
              <a:solidFill>
                <a:schemeClr val="tx1"/>
              </a:solidFill>
            </a:rPr>
            <a:t>1. Sharia compliance</a:t>
          </a:r>
        </a:p>
      </dsp:txBody>
      <dsp:txXfrm>
        <a:off x="29122" y="30131"/>
        <a:ext cx="3294556" cy="538314"/>
      </dsp:txXfrm>
    </dsp:sp>
    <dsp:sp modelId="{8E3F0634-967F-324E-B265-C7ADD7A2F240}">
      <dsp:nvSpPr>
        <dsp:cNvPr id="0" name=""/>
        <dsp:cNvSpPr/>
      </dsp:nvSpPr>
      <dsp:spPr>
        <a:xfrm>
          <a:off x="0" y="609549"/>
          <a:ext cx="3352800" cy="596558"/>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rtl="0" eaLnBrk="1" latinLnBrk="0">
            <a:lnSpc>
              <a:spcPct val="90000"/>
            </a:lnSpc>
            <a:spcBef>
              <a:spcPct val="0"/>
            </a:spcBef>
            <a:spcAft>
              <a:spcPct val="35000"/>
            </a:spcAft>
            <a:buNone/>
          </a:pPr>
          <a:r>
            <a:rPr lang="en-US" sz="1800" kern="1200" dirty="0"/>
            <a:t>2. </a:t>
          </a:r>
          <a:r>
            <a:rPr lang="en-GB" sz="1800" kern="1200" dirty="0"/>
            <a:t>Legal recognition</a:t>
          </a:r>
        </a:p>
      </dsp:txBody>
      <dsp:txXfrm>
        <a:off x="29122" y="638671"/>
        <a:ext cx="3294556" cy="538314"/>
      </dsp:txXfrm>
    </dsp:sp>
    <dsp:sp modelId="{0015787F-264B-B24F-8D45-C2C900917635}">
      <dsp:nvSpPr>
        <dsp:cNvPr id="0" name=""/>
        <dsp:cNvSpPr/>
      </dsp:nvSpPr>
      <dsp:spPr>
        <a:xfrm>
          <a:off x="0" y="1218089"/>
          <a:ext cx="3352800" cy="596558"/>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rtl="0" eaLnBrk="1" latinLnBrk="0">
            <a:lnSpc>
              <a:spcPct val="90000"/>
            </a:lnSpc>
            <a:spcBef>
              <a:spcPct val="0"/>
            </a:spcBef>
            <a:spcAft>
              <a:spcPct val="35000"/>
            </a:spcAft>
            <a:buNone/>
          </a:pPr>
          <a:r>
            <a:rPr lang="en-US" sz="1800" kern="1200" dirty="0"/>
            <a:t>3.</a:t>
          </a:r>
          <a:r>
            <a:rPr lang="en-GB" sz="1800" kern="1200" dirty="0"/>
            <a:t> </a:t>
          </a:r>
          <a:r>
            <a:rPr lang="en-US" sz="1800" kern="1200" dirty="0"/>
            <a:t>Supervision, monitoring and risk management</a:t>
          </a:r>
          <a:endParaRPr lang="en-GB" sz="1800" kern="1200" dirty="0"/>
        </a:p>
      </dsp:txBody>
      <dsp:txXfrm>
        <a:off x="29122" y="1247211"/>
        <a:ext cx="3294556" cy="538314"/>
      </dsp:txXfrm>
    </dsp:sp>
    <dsp:sp modelId="{16C9DA93-B2E6-4E4E-8AC3-F85C4E5F699D}">
      <dsp:nvSpPr>
        <dsp:cNvPr id="0" name=""/>
        <dsp:cNvSpPr/>
      </dsp:nvSpPr>
      <dsp:spPr>
        <a:xfrm>
          <a:off x="0" y="1826628"/>
          <a:ext cx="3352800" cy="596558"/>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rtl="0" eaLnBrk="1" latinLnBrk="0">
            <a:lnSpc>
              <a:spcPct val="90000"/>
            </a:lnSpc>
            <a:spcBef>
              <a:spcPct val="0"/>
            </a:spcBef>
            <a:spcAft>
              <a:spcPct val="35000"/>
            </a:spcAft>
            <a:buNone/>
          </a:pPr>
          <a:r>
            <a:rPr lang="en-US" sz="1800" kern="1200" dirty="0"/>
            <a:t>4.</a:t>
          </a:r>
          <a:r>
            <a:rPr lang="en-GB" sz="1800" kern="1200" dirty="0"/>
            <a:t> International standards compliance</a:t>
          </a:r>
        </a:p>
      </dsp:txBody>
      <dsp:txXfrm>
        <a:off x="29122" y="1855750"/>
        <a:ext cx="3294556" cy="538314"/>
      </dsp:txXfrm>
    </dsp:sp>
    <dsp:sp modelId="{597F6C01-0713-8244-B7B0-2F04F1EF7107}">
      <dsp:nvSpPr>
        <dsp:cNvPr id="0" name=""/>
        <dsp:cNvSpPr/>
      </dsp:nvSpPr>
      <dsp:spPr>
        <a:xfrm>
          <a:off x="0" y="2435168"/>
          <a:ext cx="3352800" cy="596558"/>
        </a:xfrm>
        <a:prstGeom prst="roundRect">
          <a:avLst/>
        </a:prstGeom>
        <a:solidFill>
          <a:schemeClr val="accent2"/>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rtl="0" eaLnBrk="1" latinLnBrk="0">
            <a:lnSpc>
              <a:spcPct val="90000"/>
            </a:lnSpc>
            <a:spcBef>
              <a:spcPct val="0"/>
            </a:spcBef>
            <a:spcAft>
              <a:spcPct val="35000"/>
            </a:spcAft>
            <a:buNone/>
          </a:pPr>
          <a:r>
            <a:rPr lang="en-GB" sz="1800" kern="1200" dirty="0">
              <a:solidFill>
                <a:schemeClr val="bg1"/>
              </a:solidFill>
            </a:rPr>
            <a:t>5. Training and capacity building</a:t>
          </a:r>
        </a:p>
      </dsp:txBody>
      <dsp:txXfrm>
        <a:off x="29122" y="2464290"/>
        <a:ext cx="3294556" cy="538314"/>
      </dsp:txXfrm>
    </dsp:sp>
    <dsp:sp modelId="{0D90A93C-D95A-5C4B-9D6B-E8C58E723A1A}">
      <dsp:nvSpPr>
        <dsp:cNvPr id="0" name=""/>
        <dsp:cNvSpPr/>
      </dsp:nvSpPr>
      <dsp:spPr>
        <a:xfrm>
          <a:off x="0" y="3043708"/>
          <a:ext cx="3352800" cy="596558"/>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rtl="0" eaLnBrk="1" latinLnBrk="0">
            <a:lnSpc>
              <a:spcPct val="90000"/>
            </a:lnSpc>
            <a:spcBef>
              <a:spcPct val="0"/>
            </a:spcBef>
            <a:spcAft>
              <a:spcPct val="35000"/>
            </a:spcAft>
            <a:buNone/>
          </a:pPr>
          <a:r>
            <a:rPr lang="en-GB" sz="1800" kern="1200" dirty="0"/>
            <a:t>6. Technology integration</a:t>
          </a:r>
        </a:p>
      </dsp:txBody>
      <dsp:txXfrm>
        <a:off x="29122" y="3072830"/>
        <a:ext cx="3294556" cy="538314"/>
      </dsp:txXfrm>
    </dsp:sp>
    <dsp:sp modelId="{01A9C92F-E526-4BE5-8D26-B6C76D2286D3}">
      <dsp:nvSpPr>
        <dsp:cNvPr id="0" name=""/>
        <dsp:cNvSpPr/>
      </dsp:nvSpPr>
      <dsp:spPr>
        <a:xfrm>
          <a:off x="0" y="3652248"/>
          <a:ext cx="3352800" cy="596558"/>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rtl="0" eaLnBrk="1" latinLnBrk="0">
            <a:lnSpc>
              <a:spcPct val="90000"/>
            </a:lnSpc>
            <a:spcBef>
              <a:spcPct val="0"/>
            </a:spcBef>
            <a:spcAft>
              <a:spcPct val="35000"/>
            </a:spcAft>
            <a:buNone/>
          </a:pPr>
          <a:r>
            <a:rPr lang="en-GB" sz="1800" kern="1200" dirty="0"/>
            <a:t>7. Collaboration with standards-setting bodies</a:t>
          </a:r>
        </a:p>
      </dsp:txBody>
      <dsp:txXfrm>
        <a:off x="29122" y="3681370"/>
        <a:ext cx="3294556" cy="538314"/>
      </dsp:txXfrm>
    </dsp:sp>
    <dsp:sp modelId="{9765731D-0D27-43D2-BB0A-6C0E642E7EF2}">
      <dsp:nvSpPr>
        <dsp:cNvPr id="0" name=""/>
        <dsp:cNvSpPr/>
      </dsp:nvSpPr>
      <dsp:spPr>
        <a:xfrm>
          <a:off x="0" y="4260788"/>
          <a:ext cx="3352800" cy="596558"/>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rtl="0" eaLnBrk="1" latinLnBrk="0">
            <a:lnSpc>
              <a:spcPct val="90000"/>
            </a:lnSpc>
            <a:spcBef>
              <a:spcPct val="0"/>
            </a:spcBef>
            <a:spcAft>
              <a:spcPct val="35000"/>
            </a:spcAft>
            <a:buNone/>
          </a:pPr>
          <a:r>
            <a:rPr lang="en-GB" sz="1800" kern="1200" dirty="0"/>
            <a:t>8. Product innovation and development</a:t>
          </a:r>
        </a:p>
      </dsp:txBody>
      <dsp:txXfrm>
        <a:off x="29122" y="4289910"/>
        <a:ext cx="3294556" cy="538314"/>
      </dsp:txXfrm>
    </dsp:sp>
    <dsp:sp modelId="{B5343B0E-DDC3-496C-A781-0953A7261CAD}">
      <dsp:nvSpPr>
        <dsp:cNvPr id="0" name=""/>
        <dsp:cNvSpPr/>
      </dsp:nvSpPr>
      <dsp:spPr>
        <a:xfrm>
          <a:off x="0" y="4869328"/>
          <a:ext cx="3352800" cy="596558"/>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rtl="0" eaLnBrk="1" latinLnBrk="0">
            <a:lnSpc>
              <a:spcPct val="90000"/>
            </a:lnSpc>
            <a:spcBef>
              <a:spcPct val="0"/>
            </a:spcBef>
            <a:spcAft>
              <a:spcPct val="35000"/>
            </a:spcAft>
            <a:buNone/>
          </a:pPr>
          <a:r>
            <a:rPr lang="en-GB" sz="1800" kern="1200" dirty="0"/>
            <a:t>9. Consumer protection</a:t>
          </a:r>
        </a:p>
      </dsp:txBody>
      <dsp:txXfrm>
        <a:off x="29122" y="4898450"/>
        <a:ext cx="3294556" cy="538314"/>
      </dsp:txXfrm>
    </dsp:sp>
    <dsp:sp modelId="{1480E3D1-68AD-4AB4-AFA6-32971CE3D548}">
      <dsp:nvSpPr>
        <dsp:cNvPr id="0" name=""/>
        <dsp:cNvSpPr/>
      </dsp:nvSpPr>
      <dsp:spPr>
        <a:xfrm>
          <a:off x="0" y="5477868"/>
          <a:ext cx="3352800" cy="596558"/>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rtl="0" eaLnBrk="1" latinLnBrk="0">
            <a:lnSpc>
              <a:spcPct val="90000"/>
            </a:lnSpc>
            <a:spcBef>
              <a:spcPct val="0"/>
            </a:spcBef>
            <a:spcAft>
              <a:spcPct val="35000"/>
            </a:spcAft>
            <a:buNone/>
          </a:pPr>
          <a:r>
            <a:rPr lang="en-GB" sz="1800" kern="1200" dirty="0"/>
            <a:t>10. Disclosure and transparency</a:t>
          </a:r>
        </a:p>
      </dsp:txBody>
      <dsp:txXfrm>
        <a:off x="29122" y="5506990"/>
        <a:ext cx="3294556" cy="53831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E47554-F313-3F48-87D8-FB3A3E61C006}">
      <dsp:nvSpPr>
        <dsp:cNvPr id="0" name=""/>
        <dsp:cNvSpPr/>
      </dsp:nvSpPr>
      <dsp:spPr>
        <a:xfrm>
          <a:off x="0" y="1009"/>
          <a:ext cx="3352800" cy="596558"/>
        </a:xfrm>
        <a:prstGeom prst="roundRect">
          <a:avLst/>
        </a:prstGeom>
        <a:solidFill>
          <a:schemeClr val="accent3">
            <a:lumMod val="60000"/>
            <a:lumOff val="4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GB" sz="1800" kern="1200" dirty="0">
              <a:solidFill>
                <a:schemeClr val="tx1"/>
              </a:solidFill>
            </a:rPr>
            <a:t>1. Sharia compliance</a:t>
          </a:r>
        </a:p>
      </dsp:txBody>
      <dsp:txXfrm>
        <a:off x="29122" y="30131"/>
        <a:ext cx="3294556" cy="538314"/>
      </dsp:txXfrm>
    </dsp:sp>
    <dsp:sp modelId="{8E3F0634-967F-324E-B265-C7ADD7A2F240}">
      <dsp:nvSpPr>
        <dsp:cNvPr id="0" name=""/>
        <dsp:cNvSpPr/>
      </dsp:nvSpPr>
      <dsp:spPr>
        <a:xfrm>
          <a:off x="0" y="609549"/>
          <a:ext cx="3352800" cy="596558"/>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rtl="0" eaLnBrk="1" latinLnBrk="0">
            <a:lnSpc>
              <a:spcPct val="90000"/>
            </a:lnSpc>
            <a:spcBef>
              <a:spcPct val="0"/>
            </a:spcBef>
            <a:spcAft>
              <a:spcPct val="35000"/>
            </a:spcAft>
            <a:buNone/>
          </a:pPr>
          <a:r>
            <a:rPr lang="en-US" sz="1800" kern="1200" dirty="0"/>
            <a:t>2. </a:t>
          </a:r>
          <a:r>
            <a:rPr lang="en-GB" sz="1800" kern="1200" dirty="0"/>
            <a:t>Legal recognition</a:t>
          </a:r>
        </a:p>
      </dsp:txBody>
      <dsp:txXfrm>
        <a:off x="29122" y="638671"/>
        <a:ext cx="3294556" cy="538314"/>
      </dsp:txXfrm>
    </dsp:sp>
    <dsp:sp modelId="{0015787F-264B-B24F-8D45-C2C900917635}">
      <dsp:nvSpPr>
        <dsp:cNvPr id="0" name=""/>
        <dsp:cNvSpPr/>
      </dsp:nvSpPr>
      <dsp:spPr>
        <a:xfrm>
          <a:off x="0" y="1218089"/>
          <a:ext cx="3352800" cy="596558"/>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rtl="0" eaLnBrk="1" latinLnBrk="0">
            <a:lnSpc>
              <a:spcPct val="90000"/>
            </a:lnSpc>
            <a:spcBef>
              <a:spcPct val="0"/>
            </a:spcBef>
            <a:spcAft>
              <a:spcPct val="35000"/>
            </a:spcAft>
            <a:buNone/>
          </a:pPr>
          <a:r>
            <a:rPr lang="en-US" sz="1800" kern="1200" dirty="0"/>
            <a:t>3.</a:t>
          </a:r>
          <a:r>
            <a:rPr lang="en-GB" sz="1800" kern="1200" dirty="0"/>
            <a:t> </a:t>
          </a:r>
          <a:r>
            <a:rPr lang="en-US" sz="1800" kern="1200" dirty="0"/>
            <a:t>Supervision, monitoring and risk management</a:t>
          </a:r>
          <a:endParaRPr lang="en-GB" sz="1800" kern="1200" dirty="0"/>
        </a:p>
      </dsp:txBody>
      <dsp:txXfrm>
        <a:off x="29122" y="1247211"/>
        <a:ext cx="3294556" cy="538314"/>
      </dsp:txXfrm>
    </dsp:sp>
    <dsp:sp modelId="{16C9DA93-B2E6-4E4E-8AC3-F85C4E5F699D}">
      <dsp:nvSpPr>
        <dsp:cNvPr id="0" name=""/>
        <dsp:cNvSpPr/>
      </dsp:nvSpPr>
      <dsp:spPr>
        <a:xfrm>
          <a:off x="0" y="1826628"/>
          <a:ext cx="3352800" cy="596558"/>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rtl="0" eaLnBrk="1" latinLnBrk="0">
            <a:lnSpc>
              <a:spcPct val="90000"/>
            </a:lnSpc>
            <a:spcBef>
              <a:spcPct val="0"/>
            </a:spcBef>
            <a:spcAft>
              <a:spcPct val="35000"/>
            </a:spcAft>
            <a:buNone/>
          </a:pPr>
          <a:r>
            <a:rPr lang="en-US" sz="1800" kern="1200" dirty="0"/>
            <a:t>4.</a:t>
          </a:r>
          <a:r>
            <a:rPr lang="en-GB" sz="1800" kern="1200" dirty="0"/>
            <a:t> International standards compliance</a:t>
          </a:r>
        </a:p>
      </dsp:txBody>
      <dsp:txXfrm>
        <a:off x="29122" y="1855750"/>
        <a:ext cx="3294556" cy="538314"/>
      </dsp:txXfrm>
    </dsp:sp>
    <dsp:sp modelId="{597F6C01-0713-8244-B7B0-2F04F1EF7107}">
      <dsp:nvSpPr>
        <dsp:cNvPr id="0" name=""/>
        <dsp:cNvSpPr/>
      </dsp:nvSpPr>
      <dsp:spPr>
        <a:xfrm>
          <a:off x="0" y="2435168"/>
          <a:ext cx="3352800" cy="596558"/>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rtl="0" eaLnBrk="1" latinLnBrk="0">
            <a:lnSpc>
              <a:spcPct val="90000"/>
            </a:lnSpc>
            <a:spcBef>
              <a:spcPct val="0"/>
            </a:spcBef>
            <a:spcAft>
              <a:spcPct val="35000"/>
            </a:spcAft>
            <a:buNone/>
          </a:pPr>
          <a:r>
            <a:rPr lang="en-GB" sz="1800" kern="1200" dirty="0"/>
            <a:t>5. Training and capacity building</a:t>
          </a:r>
        </a:p>
      </dsp:txBody>
      <dsp:txXfrm>
        <a:off x="29122" y="2464290"/>
        <a:ext cx="3294556" cy="538314"/>
      </dsp:txXfrm>
    </dsp:sp>
    <dsp:sp modelId="{0D90A93C-D95A-5C4B-9D6B-E8C58E723A1A}">
      <dsp:nvSpPr>
        <dsp:cNvPr id="0" name=""/>
        <dsp:cNvSpPr/>
      </dsp:nvSpPr>
      <dsp:spPr>
        <a:xfrm>
          <a:off x="0" y="3043708"/>
          <a:ext cx="3352800" cy="596558"/>
        </a:xfrm>
        <a:prstGeom prst="roundRect">
          <a:avLst/>
        </a:prstGeom>
        <a:solidFill>
          <a:schemeClr val="accent2"/>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rtl="0" eaLnBrk="1" latinLnBrk="0">
            <a:lnSpc>
              <a:spcPct val="90000"/>
            </a:lnSpc>
            <a:spcBef>
              <a:spcPct val="0"/>
            </a:spcBef>
            <a:spcAft>
              <a:spcPct val="35000"/>
            </a:spcAft>
            <a:buNone/>
          </a:pPr>
          <a:r>
            <a:rPr lang="en-GB" sz="1800" kern="1200" dirty="0">
              <a:solidFill>
                <a:schemeClr val="bg1"/>
              </a:solidFill>
            </a:rPr>
            <a:t>6. Technology integration</a:t>
          </a:r>
        </a:p>
      </dsp:txBody>
      <dsp:txXfrm>
        <a:off x="29122" y="3072830"/>
        <a:ext cx="3294556" cy="538314"/>
      </dsp:txXfrm>
    </dsp:sp>
    <dsp:sp modelId="{01A9C92F-E526-4BE5-8D26-B6C76D2286D3}">
      <dsp:nvSpPr>
        <dsp:cNvPr id="0" name=""/>
        <dsp:cNvSpPr/>
      </dsp:nvSpPr>
      <dsp:spPr>
        <a:xfrm>
          <a:off x="0" y="3652248"/>
          <a:ext cx="3352800" cy="596558"/>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rtl="0" eaLnBrk="1" latinLnBrk="0">
            <a:lnSpc>
              <a:spcPct val="90000"/>
            </a:lnSpc>
            <a:spcBef>
              <a:spcPct val="0"/>
            </a:spcBef>
            <a:spcAft>
              <a:spcPct val="35000"/>
            </a:spcAft>
            <a:buNone/>
          </a:pPr>
          <a:r>
            <a:rPr lang="en-GB" sz="1800" kern="1200" dirty="0"/>
            <a:t>7. Collaboration with standards-setting bodies</a:t>
          </a:r>
        </a:p>
      </dsp:txBody>
      <dsp:txXfrm>
        <a:off x="29122" y="3681370"/>
        <a:ext cx="3294556" cy="538314"/>
      </dsp:txXfrm>
    </dsp:sp>
    <dsp:sp modelId="{9765731D-0D27-43D2-BB0A-6C0E642E7EF2}">
      <dsp:nvSpPr>
        <dsp:cNvPr id="0" name=""/>
        <dsp:cNvSpPr/>
      </dsp:nvSpPr>
      <dsp:spPr>
        <a:xfrm>
          <a:off x="0" y="4260788"/>
          <a:ext cx="3352800" cy="596558"/>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rtl="0" eaLnBrk="1" latinLnBrk="0">
            <a:lnSpc>
              <a:spcPct val="90000"/>
            </a:lnSpc>
            <a:spcBef>
              <a:spcPct val="0"/>
            </a:spcBef>
            <a:spcAft>
              <a:spcPct val="35000"/>
            </a:spcAft>
            <a:buNone/>
          </a:pPr>
          <a:r>
            <a:rPr lang="en-GB" sz="1800" kern="1200" dirty="0"/>
            <a:t>8. Product innovation and development</a:t>
          </a:r>
        </a:p>
      </dsp:txBody>
      <dsp:txXfrm>
        <a:off x="29122" y="4289910"/>
        <a:ext cx="3294556" cy="538314"/>
      </dsp:txXfrm>
    </dsp:sp>
    <dsp:sp modelId="{B5343B0E-DDC3-496C-A781-0953A7261CAD}">
      <dsp:nvSpPr>
        <dsp:cNvPr id="0" name=""/>
        <dsp:cNvSpPr/>
      </dsp:nvSpPr>
      <dsp:spPr>
        <a:xfrm>
          <a:off x="0" y="4869328"/>
          <a:ext cx="3352800" cy="596558"/>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rtl="0" eaLnBrk="1" latinLnBrk="0">
            <a:lnSpc>
              <a:spcPct val="90000"/>
            </a:lnSpc>
            <a:spcBef>
              <a:spcPct val="0"/>
            </a:spcBef>
            <a:spcAft>
              <a:spcPct val="35000"/>
            </a:spcAft>
            <a:buNone/>
          </a:pPr>
          <a:r>
            <a:rPr lang="en-GB" sz="1800" kern="1200" dirty="0"/>
            <a:t>9. Consumer protection</a:t>
          </a:r>
        </a:p>
      </dsp:txBody>
      <dsp:txXfrm>
        <a:off x="29122" y="4898450"/>
        <a:ext cx="3294556" cy="538314"/>
      </dsp:txXfrm>
    </dsp:sp>
    <dsp:sp modelId="{1480E3D1-68AD-4AB4-AFA6-32971CE3D548}">
      <dsp:nvSpPr>
        <dsp:cNvPr id="0" name=""/>
        <dsp:cNvSpPr/>
      </dsp:nvSpPr>
      <dsp:spPr>
        <a:xfrm>
          <a:off x="0" y="5477868"/>
          <a:ext cx="3352800" cy="596558"/>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rtl="0" eaLnBrk="1" latinLnBrk="0">
            <a:lnSpc>
              <a:spcPct val="90000"/>
            </a:lnSpc>
            <a:spcBef>
              <a:spcPct val="0"/>
            </a:spcBef>
            <a:spcAft>
              <a:spcPct val="35000"/>
            </a:spcAft>
            <a:buNone/>
          </a:pPr>
          <a:r>
            <a:rPr lang="en-GB" sz="1800" kern="1200" dirty="0"/>
            <a:t>10. Disclosure and transparency</a:t>
          </a:r>
        </a:p>
      </dsp:txBody>
      <dsp:txXfrm>
        <a:off x="29122" y="5506990"/>
        <a:ext cx="3294556" cy="53831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E47554-F313-3F48-87D8-FB3A3E61C006}">
      <dsp:nvSpPr>
        <dsp:cNvPr id="0" name=""/>
        <dsp:cNvSpPr/>
      </dsp:nvSpPr>
      <dsp:spPr>
        <a:xfrm>
          <a:off x="0" y="1009"/>
          <a:ext cx="3352800" cy="596558"/>
        </a:xfrm>
        <a:prstGeom prst="roundRect">
          <a:avLst/>
        </a:prstGeom>
        <a:solidFill>
          <a:schemeClr val="accent3">
            <a:lumMod val="60000"/>
            <a:lumOff val="4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GB" sz="1800" kern="1200" dirty="0">
              <a:solidFill>
                <a:schemeClr val="tx1"/>
              </a:solidFill>
            </a:rPr>
            <a:t>1. Sharia compliance</a:t>
          </a:r>
        </a:p>
      </dsp:txBody>
      <dsp:txXfrm>
        <a:off x="29122" y="30131"/>
        <a:ext cx="3294556" cy="538314"/>
      </dsp:txXfrm>
    </dsp:sp>
    <dsp:sp modelId="{8E3F0634-967F-324E-B265-C7ADD7A2F240}">
      <dsp:nvSpPr>
        <dsp:cNvPr id="0" name=""/>
        <dsp:cNvSpPr/>
      </dsp:nvSpPr>
      <dsp:spPr>
        <a:xfrm>
          <a:off x="0" y="609549"/>
          <a:ext cx="3352800" cy="596558"/>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rtl="0" eaLnBrk="1" latinLnBrk="0">
            <a:lnSpc>
              <a:spcPct val="90000"/>
            </a:lnSpc>
            <a:spcBef>
              <a:spcPct val="0"/>
            </a:spcBef>
            <a:spcAft>
              <a:spcPct val="35000"/>
            </a:spcAft>
            <a:buNone/>
          </a:pPr>
          <a:r>
            <a:rPr lang="en-US" sz="1800" kern="1200" dirty="0"/>
            <a:t>2. </a:t>
          </a:r>
          <a:r>
            <a:rPr lang="en-GB" sz="1800" kern="1200" dirty="0"/>
            <a:t>Legal recognition</a:t>
          </a:r>
        </a:p>
      </dsp:txBody>
      <dsp:txXfrm>
        <a:off x="29122" y="638671"/>
        <a:ext cx="3294556" cy="538314"/>
      </dsp:txXfrm>
    </dsp:sp>
    <dsp:sp modelId="{0015787F-264B-B24F-8D45-C2C900917635}">
      <dsp:nvSpPr>
        <dsp:cNvPr id="0" name=""/>
        <dsp:cNvSpPr/>
      </dsp:nvSpPr>
      <dsp:spPr>
        <a:xfrm>
          <a:off x="0" y="1218089"/>
          <a:ext cx="3352800" cy="596558"/>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rtl="0" eaLnBrk="1" latinLnBrk="0">
            <a:lnSpc>
              <a:spcPct val="90000"/>
            </a:lnSpc>
            <a:spcBef>
              <a:spcPct val="0"/>
            </a:spcBef>
            <a:spcAft>
              <a:spcPct val="35000"/>
            </a:spcAft>
            <a:buNone/>
          </a:pPr>
          <a:r>
            <a:rPr lang="en-US" sz="1800" kern="1200" dirty="0"/>
            <a:t>3.</a:t>
          </a:r>
          <a:r>
            <a:rPr lang="en-GB" sz="1800" kern="1200" dirty="0"/>
            <a:t> </a:t>
          </a:r>
          <a:r>
            <a:rPr lang="en-US" sz="1800" kern="1200" dirty="0"/>
            <a:t>Supervision, monitoring and risk management</a:t>
          </a:r>
          <a:endParaRPr lang="en-GB" sz="1800" kern="1200" dirty="0"/>
        </a:p>
      </dsp:txBody>
      <dsp:txXfrm>
        <a:off x="29122" y="1247211"/>
        <a:ext cx="3294556" cy="538314"/>
      </dsp:txXfrm>
    </dsp:sp>
    <dsp:sp modelId="{16C9DA93-B2E6-4E4E-8AC3-F85C4E5F699D}">
      <dsp:nvSpPr>
        <dsp:cNvPr id="0" name=""/>
        <dsp:cNvSpPr/>
      </dsp:nvSpPr>
      <dsp:spPr>
        <a:xfrm>
          <a:off x="0" y="1826628"/>
          <a:ext cx="3352800" cy="596558"/>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rtl="0" eaLnBrk="1" latinLnBrk="0">
            <a:lnSpc>
              <a:spcPct val="90000"/>
            </a:lnSpc>
            <a:spcBef>
              <a:spcPct val="0"/>
            </a:spcBef>
            <a:spcAft>
              <a:spcPct val="35000"/>
            </a:spcAft>
            <a:buNone/>
          </a:pPr>
          <a:r>
            <a:rPr lang="en-US" sz="1800" kern="1200" dirty="0"/>
            <a:t>4.</a:t>
          </a:r>
          <a:r>
            <a:rPr lang="en-GB" sz="1800" kern="1200" dirty="0"/>
            <a:t> International standards compliance</a:t>
          </a:r>
        </a:p>
      </dsp:txBody>
      <dsp:txXfrm>
        <a:off x="29122" y="1855750"/>
        <a:ext cx="3294556" cy="538314"/>
      </dsp:txXfrm>
    </dsp:sp>
    <dsp:sp modelId="{597F6C01-0713-8244-B7B0-2F04F1EF7107}">
      <dsp:nvSpPr>
        <dsp:cNvPr id="0" name=""/>
        <dsp:cNvSpPr/>
      </dsp:nvSpPr>
      <dsp:spPr>
        <a:xfrm>
          <a:off x="0" y="2435168"/>
          <a:ext cx="3352800" cy="596558"/>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rtl="0" eaLnBrk="1" latinLnBrk="0">
            <a:lnSpc>
              <a:spcPct val="90000"/>
            </a:lnSpc>
            <a:spcBef>
              <a:spcPct val="0"/>
            </a:spcBef>
            <a:spcAft>
              <a:spcPct val="35000"/>
            </a:spcAft>
            <a:buNone/>
          </a:pPr>
          <a:r>
            <a:rPr lang="en-GB" sz="1800" kern="1200" dirty="0"/>
            <a:t>5. Training and capacity building</a:t>
          </a:r>
        </a:p>
      </dsp:txBody>
      <dsp:txXfrm>
        <a:off x="29122" y="2464290"/>
        <a:ext cx="3294556" cy="538314"/>
      </dsp:txXfrm>
    </dsp:sp>
    <dsp:sp modelId="{0D90A93C-D95A-5C4B-9D6B-E8C58E723A1A}">
      <dsp:nvSpPr>
        <dsp:cNvPr id="0" name=""/>
        <dsp:cNvSpPr/>
      </dsp:nvSpPr>
      <dsp:spPr>
        <a:xfrm>
          <a:off x="0" y="3043708"/>
          <a:ext cx="3352800" cy="596558"/>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rtl="0" eaLnBrk="1" latinLnBrk="0">
            <a:lnSpc>
              <a:spcPct val="90000"/>
            </a:lnSpc>
            <a:spcBef>
              <a:spcPct val="0"/>
            </a:spcBef>
            <a:spcAft>
              <a:spcPct val="35000"/>
            </a:spcAft>
            <a:buNone/>
          </a:pPr>
          <a:r>
            <a:rPr lang="en-GB" sz="1800" kern="1200" dirty="0"/>
            <a:t>6. Technology integration</a:t>
          </a:r>
        </a:p>
      </dsp:txBody>
      <dsp:txXfrm>
        <a:off x="29122" y="3072830"/>
        <a:ext cx="3294556" cy="538314"/>
      </dsp:txXfrm>
    </dsp:sp>
    <dsp:sp modelId="{01A9C92F-E526-4BE5-8D26-B6C76D2286D3}">
      <dsp:nvSpPr>
        <dsp:cNvPr id="0" name=""/>
        <dsp:cNvSpPr/>
      </dsp:nvSpPr>
      <dsp:spPr>
        <a:xfrm>
          <a:off x="0" y="3652248"/>
          <a:ext cx="3352800" cy="596558"/>
        </a:xfrm>
        <a:prstGeom prst="roundRect">
          <a:avLst/>
        </a:prstGeom>
        <a:solidFill>
          <a:schemeClr val="accent2"/>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rtl="0" eaLnBrk="1" latinLnBrk="0">
            <a:lnSpc>
              <a:spcPct val="90000"/>
            </a:lnSpc>
            <a:spcBef>
              <a:spcPct val="0"/>
            </a:spcBef>
            <a:spcAft>
              <a:spcPct val="35000"/>
            </a:spcAft>
            <a:buNone/>
          </a:pPr>
          <a:r>
            <a:rPr lang="en-GB" sz="1800" kern="1200" dirty="0">
              <a:solidFill>
                <a:schemeClr val="bg1"/>
              </a:solidFill>
            </a:rPr>
            <a:t>7. Collaboration with standards-setting bodies</a:t>
          </a:r>
        </a:p>
      </dsp:txBody>
      <dsp:txXfrm>
        <a:off x="29122" y="3681370"/>
        <a:ext cx="3294556" cy="538314"/>
      </dsp:txXfrm>
    </dsp:sp>
    <dsp:sp modelId="{9765731D-0D27-43D2-BB0A-6C0E642E7EF2}">
      <dsp:nvSpPr>
        <dsp:cNvPr id="0" name=""/>
        <dsp:cNvSpPr/>
      </dsp:nvSpPr>
      <dsp:spPr>
        <a:xfrm>
          <a:off x="0" y="4260788"/>
          <a:ext cx="3352800" cy="596558"/>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rtl="0" eaLnBrk="1" latinLnBrk="0">
            <a:lnSpc>
              <a:spcPct val="90000"/>
            </a:lnSpc>
            <a:spcBef>
              <a:spcPct val="0"/>
            </a:spcBef>
            <a:spcAft>
              <a:spcPct val="35000"/>
            </a:spcAft>
            <a:buNone/>
          </a:pPr>
          <a:r>
            <a:rPr lang="en-GB" sz="1800" kern="1200" dirty="0"/>
            <a:t>8. Product innovation and development</a:t>
          </a:r>
        </a:p>
      </dsp:txBody>
      <dsp:txXfrm>
        <a:off x="29122" y="4289910"/>
        <a:ext cx="3294556" cy="538314"/>
      </dsp:txXfrm>
    </dsp:sp>
    <dsp:sp modelId="{B5343B0E-DDC3-496C-A781-0953A7261CAD}">
      <dsp:nvSpPr>
        <dsp:cNvPr id="0" name=""/>
        <dsp:cNvSpPr/>
      </dsp:nvSpPr>
      <dsp:spPr>
        <a:xfrm>
          <a:off x="0" y="4869328"/>
          <a:ext cx="3352800" cy="596558"/>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rtl="0" eaLnBrk="1" latinLnBrk="0">
            <a:lnSpc>
              <a:spcPct val="90000"/>
            </a:lnSpc>
            <a:spcBef>
              <a:spcPct val="0"/>
            </a:spcBef>
            <a:spcAft>
              <a:spcPct val="35000"/>
            </a:spcAft>
            <a:buNone/>
          </a:pPr>
          <a:r>
            <a:rPr lang="en-GB" sz="1800" kern="1200" dirty="0"/>
            <a:t>9. Consumer protection</a:t>
          </a:r>
        </a:p>
      </dsp:txBody>
      <dsp:txXfrm>
        <a:off x="29122" y="4898450"/>
        <a:ext cx="3294556" cy="538314"/>
      </dsp:txXfrm>
    </dsp:sp>
    <dsp:sp modelId="{1480E3D1-68AD-4AB4-AFA6-32971CE3D548}">
      <dsp:nvSpPr>
        <dsp:cNvPr id="0" name=""/>
        <dsp:cNvSpPr/>
      </dsp:nvSpPr>
      <dsp:spPr>
        <a:xfrm>
          <a:off x="0" y="5477868"/>
          <a:ext cx="3352800" cy="596558"/>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rtl="0" eaLnBrk="1" latinLnBrk="0">
            <a:lnSpc>
              <a:spcPct val="90000"/>
            </a:lnSpc>
            <a:spcBef>
              <a:spcPct val="0"/>
            </a:spcBef>
            <a:spcAft>
              <a:spcPct val="35000"/>
            </a:spcAft>
            <a:buNone/>
          </a:pPr>
          <a:r>
            <a:rPr lang="en-GB" sz="1800" kern="1200" dirty="0"/>
            <a:t>10. Disclosure and transparency</a:t>
          </a:r>
        </a:p>
      </dsp:txBody>
      <dsp:txXfrm>
        <a:off x="29122" y="5506990"/>
        <a:ext cx="3294556" cy="538314"/>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27335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8DEC34-4D6B-1B06-56CA-659A0D78E4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19C780-10A3-7FE1-E53E-20DA74B6341F}"/>
              </a:ext>
            </a:extLst>
          </p:cNvPr>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a:extLst>
              <a:ext uri="{FF2B5EF4-FFF2-40B4-BE49-F238E27FC236}">
                <a16:creationId xmlns:a16="http://schemas.microsoft.com/office/drawing/2014/main" id="{372FB26C-E4B0-BE89-0784-2E440F7B2C1D}"/>
              </a:ext>
            </a:extLst>
          </p:cNvPr>
          <p:cNvSpPr>
            <a:spLocks noGrp="1"/>
          </p:cNvSpPr>
          <p:nvPr>
            <p:ph type="body" idx="1"/>
          </p:nvPr>
        </p:nvSpPr>
        <p:spPr>
          <a:xfrm>
            <a:off x="822325" y="7040563"/>
            <a:ext cx="6584950" cy="5761037"/>
          </a:xfrm>
          <a:prstGeom prst="rect">
            <a:avLst/>
          </a:prstGeom>
        </p:spPr>
        <p:txBody>
          <a:bodyPr/>
          <a:lstStyle/>
          <a:p>
            <a:endParaRPr lang="en-GB" dirty="0"/>
          </a:p>
        </p:txBody>
      </p:sp>
    </p:spTree>
    <p:extLst>
      <p:ext uri="{BB962C8B-B14F-4D97-AF65-F5344CB8AC3E}">
        <p14:creationId xmlns:p14="http://schemas.microsoft.com/office/powerpoint/2010/main" val="37807880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commons.wikimedia.org/wiki/File:Bismillah_Calligraphy_53.svg" TargetMode="External"/><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First page">
    <p:spTree>
      <p:nvGrpSpPr>
        <p:cNvPr id="1" name=""/>
        <p:cNvGrpSpPr/>
        <p:nvPr/>
      </p:nvGrpSpPr>
      <p:grpSpPr>
        <a:xfrm>
          <a:off x="0" y="0"/>
          <a:ext cx="0" cy="0"/>
          <a:chOff x="0" y="0"/>
          <a:chExt cx="0" cy="0"/>
        </a:xfrm>
      </p:grpSpPr>
      <p:sp>
        <p:nvSpPr>
          <p:cNvPr id="13" name="Rectangle 11">
            <a:extLst>
              <a:ext uri="{FF2B5EF4-FFF2-40B4-BE49-F238E27FC236}">
                <a16:creationId xmlns:a16="http://schemas.microsoft.com/office/drawing/2014/main" id="{DFC3857F-8F3F-440C-9B84-19AC9B3DD9B0}"/>
              </a:ext>
            </a:extLst>
          </p:cNvPr>
          <p:cNvSpPr/>
          <p:nvPr/>
        </p:nvSpPr>
        <p:spPr>
          <a:xfrm rot="10800000">
            <a:off x="0" y="0"/>
            <a:ext cx="14630400" cy="8321357"/>
          </a:xfrm>
          <a:custGeom>
            <a:avLst/>
            <a:gdLst>
              <a:gd name="connsiteX0" fmla="*/ 0 w 13978731"/>
              <a:gd name="connsiteY0" fmla="*/ 0 h 9099449"/>
              <a:gd name="connsiteX1" fmla="*/ 13978731 w 13978731"/>
              <a:gd name="connsiteY1" fmla="*/ 0 h 9099449"/>
              <a:gd name="connsiteX2" fmla="*/ 13978731 w 13978731"/>
              <a:gd name="connsiteY2" fmla="*/ 9099449 h 9099449"/>
              <a:gd name="connsiteX3" fmla="*/ 0 w 13978731"/>
              <a:gd name="connsiteY3" fmla="*/ 9099449 h 9099449"/>
              <a:gd name="connsiteX4" fmla="*/ 0 w 13978731"/>
              <a:gd name="connsiteY4" fmla="*/ 0 h 9099449"/>
              <a:gd name="connsiteX0" fmla="*/ 5603 w 13984334"/>
              <a:gd name="connsiteY0" fmla="*/ 0 h 9099449"/>
              <a:gd name="connsiteX1" fmla="*/ 13984334 w 13984334"/>
              <a:gd name="connsiteY1" fmla="*/ 0 h 9099449"/>
              <a:gd name="connsiteX2" fmla="*/ 13984334 w 13984334"/>
              <a:gd name="connsiteY2" fmla="*/ 9099449 h 9099449"/>
              <a:gd name="connsiteX3" fmla="*/ 5603 w 13984334"/>
              <a:gd name="connsiteY3" fmla="*/ 9099449 h 9099449"/>
              <a:gd name="connsiteX4" fmla="*/ 0 w 13984334"/>
              <a:gd name="connsiteY4" fmla="*/ 3383951 h 9099449"/>
              <a:gd name="connsiteX5" fmla="*/ 5603 w 13984334"/>
              <a:gd name="connsiteY5" fmla="*/ 0 h 9099449"/>
              <a:gd name="connsiteX0" fmla="*/ 5603 w 13984334"/>
              <a:gd name="connsiteY0" fmla="*/ 0 h 9099449"/>
              <a:gd name="connsiteX1" fmla="*/ 13984334 w 13984334"/>
              <a:gd name="connsiteY1" fmla="*/ 0 h 9099449"/>
              <a:gd name="connsiteX2" fmla="*/ 13984334 w 13984334"/>
              <a:gd name="connsiteY2" fmla="*/ 9099449 h 9099449"/>
              <a:gd name="connsiteX3" fmla="*/ 7284838 w 13984334"/>
              <a:gd name="connsiteY3" fmla="*/ 9096281 h 9099449"/>
              <a:gd name="connsiteX4" fmla="*/ 5603 w 13984334"/>
              <a:gd name="connsiteY4" fmla="*/ 9099449 h 9099449"/>
              <a:gd name="connsiteX5" fmla="*/ 0 w 13984334"/>
              <a:gd name="connsiteY5" fmla="*/ 3383951 h 9099449"/>
              <a:gd name="connsiteX6" fmla="*/ 5603 w 13984334"/>
              <a:gd name="connsiteY6" fmla="*/ 0 h 9099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84334" h="9099449">
                <a:moveTo>
                  <a:pt x="5603" y="0"/>
                </a:moveTo>
                <a:lnTo>
                  <a:pt x="13984334" y="0"/>
                </a:lnTo>
                <a:lnTo>
                  <a:pt x="13984334" y="9099449"/>
                </a:lnTo>
                <a:lnTo>
                  <a:pt x="7284838" y="9096281"/>
                </a:lnTo>
                <a:lnTo>
                  <a:pt x="5603" y="9099449"/>
                </a:lnTo>
                <a:cubicBezTo>
                  <a:pt x="3735" y="7194283"/>
                  <a:pt x="1868" y="5289117"/>
                  <a:pt x="0" y="3383951"/>
                </a:cubicBezTo>
                <a:cubicBezTo>
                  <a:pt x="1868" y="2255967"/>
                  <a:pt x="3735" y="1127984"/>
                  <a:pt x="5603" y="0"/>
                </a:cubicBezTo>
                <a:close/>
              </a:path>
            </a:pathLst>
          </a:custGeom>
          <a:solidFill>
            <a:srgbClr val="105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dirty="0"/>
          </a:p>
        </p:txBody>
      </p:sp>
      <p:cxnSp>
        <p:nvCxnSpPr>
          <p:cNvPr id="11" name="Straight Connector 10">
            <a:extLst>
              <a:ext uri="{FF2B5EF4-FFF2-40B4-BE49-F238E27FC236}">
                <a16:creationId xmlns:a16="http://schemas.microsoft.com/office/drawing/2014/main" id="{F0DD33A8-BE4E-42A7-8585-CEEA55E0B36A}"/>
              </a:ext>
            </a:extLst>
          </p:cNvPr>
          <p:cNvCxnSpPr>
            <a:cxnSpLocks/>
          </p:cNvCxnSpPr>
          <p:nvPr/>
        </p:nvCxnSpPr>
        <p:spPr>
          <a:xfrm>
            <a:off x="1012388" y="3285818"/>
            <a:ext cx="49666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23E976A8-3DF6-4D8D-B40C-EC5C254B3648}"/>
              </a:ext>
            </a:extLst>
          </p:cNvPr>
          <p:cNvSpPr/>
          <p:nvPr/>
        </p:nvSpPr>
        <p:spPr>
          <a:xfrm>
            <a:off x="10621361" y="7951060"/>
            <a:ext cx="3989094" cy="2785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19" name="Text Placeholder 18">
            <a:extLst>
              <a:ext uri="{FF2B5EF4-FFF2-40B4-BE49-F238E27FC236}">
                <a16:creationId xmlns:a16="http://schemas.microsoft.com/office/drawing/2014/main" id="{10E6175B-A72A-45C4-A1D3-9BAC4C96A08F}"/>
              </a:ext>
            </a:extLst>
          </p:cNvPr>
          <p:cNvSpPr>
            <a:spLocks noGrp="1"/>
          </p:cNvSpPr>
          <p:nvPr>
            <p:ph type="body" sz="quarter" idx="10" hasCustomPrompt="1"/>
          </p:nvPr>
        </p:nvSpPr>
        <p:spPr>
          <a:xfrm>
            <a:off x="1063517" y="3556403"/>
            <a:ext cx="8719600" cy="714376"/>
          </a:xfrm>
          <a:prstGeom prst="rect">
            <a:avLst/>
          </a:prstGeom>
        </p:spPr>
        <p:txBody>
          <a:bodyPr>
            <a:noAutofit/>
          </a:bodyPr>
          <a:lstStyle>
            <a:lvl1pPr marL="0" indent="0">
              <a:buNone/>
              <a:defRPr sz="3360">
                <a:solidFill>
                  <a:schemeClr val="bg1"/>
                </a:solidFill>
              </a:defRPr>
            </a:lvl1pPr>
          </a:lstStyle>
          <a:p>
            <a:pPr lvl="0"/>
            <a:r>
              <a:rPr lang="en-GB" noProof="0" dirty="0"/>
              <a:t>Type [Subtitle]</a:t>
            </a:r>
          </a:p>
        </p:txBody>
      </p:sp>
      <p:sp>
        <p:nvSpPr>
          <p:cNvPr id="25" name="Text Placeholder 24">
            <a:extLst>
              <a:ext uri="{FF2B5EF4-FFF2-40B4-BE49-F238E27FC236}">
                <a16:creationId xmlns:a16="http://schemas.microsoft.com/office/drawing/2014/main" id="{BA42770D-8AD1-430F-A209-CC97350CEC02}"/>
              </a:ext>
            </a:extLst>
          </p:cNvPr>
          <p:cNvSpPr>
            <a:spLocks noGrp="1"/>
          </p:cNvSpPr>
          <p:nvPr>
            <p:ph type="body" sz="quarter" idx="11" hasCustomPrompt="1"/>
          </p:nvPr>
        </p:nvSpPr>
        <p:spPr>
          <a:xfrm>
            <a:off x="1063519" y="6377941"/>
            <a:ext cx="4853412" cy="1573530"/>
          </a:xfrm>
          <a:prstGeom prst="rect">
            <a:avLst/>
          </a:prstGeom>
        </p:spPr>
        <p:txBody>
          <a:bodyPr>
            <a:normAutofit/>
          </a:bodyPr>
          <a:lstStyle>
            <a:lvl1pPr marL="0" indent="0" algn="l">
              <a:buNone/>
              <a:defRPr sz="2160" b="0">
                <a:solidFill>
                  <a:schemeClr val="bg1"/>
                </a:solidFill>
              </a:defRPr>
            </a:lvl1pPr>
          </a:lstStyle>
          <a:p>
            <a:pPr lvl="0"/>
            <a:r>
              <a:rPr lang="en-GB" noProof="0" dirty="0"/>
              <a:t>[Name]</a:t>
            </a:r>
            <a:br>
              <a:rPr lang="en-GB" noProof="0" dirty="0"/>
            </a:br>
            <a:r>
              <a:rPr lang="en-GB" noProof="0" dirty="0"/>
              <a:t>[Designation]</a:t>
            </a:r>
            <a:br>
              <a:rPr lang="en-GB" noProof="0" dirty="0"/>
            </a:br>
            <a:r>
              <a:rPr lang="en-GB" noProof="0" dirty="0"/>
              <a:t>[Date]</a:t>
            </a:r>
          </a:p>
        </p:txBody>
      </p:sp>
      <p:sp>
        <p:nvSpPr>
          <p:cNvPr id="18" name="Right Triangle 17">
            <a:extLst>
              <a:ext uri="{FF2B5EF4-FFF2-40B4-BE49-F238E27FC236}">
                <a16:creationId xmlns:a16="http://schemas.microsoft.com/office/drawing/2014/main" id="{046FAF2C-2B25-474C-A515-CDBAF0EBE4A4}"/>
              </a:ext>
            </a:extLst>
          </p:cNvPr>
          <p:cNvSpPr/>
          <p:nvPr/>
        </p:nvSpPr>
        <p:spPr>
          <a:xfrm rot="16200000">
            <a:off x="7358800" y="954190"/>
            <a:ext cx="7418500" cy="7132320"/>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28" name="Text Placeholder 27">
            <a:extLst>
              <a:ext uri="{FF2B5EF4-FFF2-40B4-BE49-F238E27FC236}">
                <a16:creationId xmlns:a16="http://schemas.microsoft.com/office/drawing/2014/main" id="{0A58AD39-7D03-5845-BAE7-FAC4570B5E87}"/>
              </a:ext>
            </a:extLst>
          </p:cNvPr>
          <p:cNvSpPr>
            <a:spLocks noGrp="1"/>
          </p:cNvSpPr>
          <p:nvPr>
            <p:ph type="body" sz="quarter" idx="12" hasCustomPrompt="1"/>
          </p:nvPr>
        </p:nvSpPr>
        <p:spPr>
          <a:xfrm>
            <a:off x="1063518" y="1110616"/>
            <a:ext cx="9213958" cy="1981200"/>
          </a:xfrm>
        </p:spPr>
        <p:txBody>
          <a:bodyPr>
            <a:normAutofit/>
          </a:bodyPr>
          <a:lstStyle>
            <a:lvl1pPr marL="0" indent="0">
              <a:buNone/>
              <a:defRPr sz="4320" b="1">
                <a:solidFill>
                  <a:schemeClr val="bg1"/>
                </a:solidFill>
              </a:defRPr>
            </a:lvl1pPr>
          </a:lstStyle>
          <a:p>
            <a:pPr lvl="0"/>
            <a:r>
              <a:rPr lang="en-GB" noProof="0" dirty="0"/>
              <a:t>Type [Title]</a:t>
            </a:r>
          </a:p>
        </p:txBody>
      </p:sp>
      <p:grpSp>
        <p:nvGrpSpPr>
          <p:cNvPr id="6" name="Group 5">
            <a:extLst>
              <a:ext uri="{FF2B5EF4-FFF2-40B4-BE49-F238E27FC236}">
                <a16:creationId xmlns:a16="http://schemas.microsoft.com/office/drawing/2014/main" id="{282BA461-10AC-E877-B959-AD6ACA40C9DD}"/>
              </a:ext>
            </a:extLst>
          </p:cNvPr>
          <p:cNvGrpSpPr/>
          <p:nvPr/>
        </p:nvGrpSpPr>
        <p:grpSpPr>
          <a:xfrm>
            <a:off x="10277476" y="6458589"/>
            <a:ext cx="3802861" cy="1412230"/>
            <a:chOff x="939649" y="4009291"/>
            <a:chExt cx="2729582" cy="1013657"/>
          </a:xfrm>
        </p:grpSpPr>
        <p:sp>
          <p:nvSpPr>
            <p:cNvPr id="7" name="Rectangle 6">
              <a:extLst>
                <a:ext uri="{FF2B5EF4-FFF2-40B4-BE49-F238E27FC236}">
                  <a16:creationId xmlns:a16="http://schemas.microsoft.com/office/drawing/2014/main" id="{39D2A552-B368-DCBA-B5B1-4C40AC7D8368}"/>
                </a:ext>
              </a:extLst>
            </p:cNvPr>
            <p:cNvSpPr/>
            <p:nvPr/>
          </p:nvSpPr>
          <p:spPr>
            <a:xfrm>
              <a:off x="939649" y="4009291"/>
              <a:ext cx="2729582" cy="1013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dirty="0"/>
            </a:p>
          </p:txBody>
        </p:sp>
        <p:pic>
          <p:nvPicPr>
            <p:cNvPr id="8" name="Picture 7">
              <a:extLst>
                <a:ext uri="{FF2B5EF4-FFF2-40B4-BE49-F238E27FC236}">
                  <a16:creationId xmlns:a16="http://schemas.microsoft.com/office/drawing/2014/main" id="{565846A1-F04D-6479-B340-E66AF639CF2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p:blipFill>
          <p:spPr bwMode="auto">
            <a:xfrm>
              <a:off x="1052006" y="4063015"/>
              <a:ext cx="2504866" cy="90620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073154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_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792173" y="1378292"/>
            <a:ext cx="4279392" cy="5932283"/>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0" name="Slide Number Placeholder 9">
            <a:extLst>
              <a:ext uri="{FF2B5EF4-FFF2-40B4-BE49-F238E27FC236}">
                <a16:creationId xmlns:a16="http://schemas.microsoft.com/office/drawing/2014/main" id="{D3BC31B3-9E1E-41DE-8CD5-1AC9F7CEB567}"/>
              </a:ext>
            </a:extLst>
          </p:cNvPr>
          <p:cNvSpPr>
            <a:spLocks noGrp="1"/>
          </p:cNvSpPr>
          <p:nvPr>
            <p:ph type="sldNum" sz="quarter" idx="12"/>
          </p:nvPr>
        </p:nvSpPr>
        <p:spPr>
          <a:xfrm>
            <a:off x="14171475" y="7627621"/>
            <a:ext cx="467546" cy="438150"/>
          </a:xfrm>
          <a:prstGeom prst="rect">
            <a:avLst/>
          </a:prstGeom>
        </p:spPr>
        <p:txBody>
          <a:bodyPr/>
          <a:lstStyle/>
          <a:p>
            <a:fld id="{B1AE6AA8-9295-4453-9FA8-09A866231E32}" type="slidenum">
              <a:rPr lang="en-US" smtClean="0"/>
              <a:t>‹#›</a:t>
            </a:fld>
            <a:endParaRPr lang="en-US" dirty="0"/>
          </a:p>
        </p:txBody>
      </p:sp>
      <p:sp>
        <p:nvSpPr>
          <p:cNvPr id="5" name="Line 2">
            <a:extLst>
              <a:ext uri="{FF2B5EF4-FFF2-40B4-BE49-F238E27FC236}">
                <a16:creationId xmlns:a16="http://schemas.microsoft.com/office/drawing/2014/main" id="{093EC818-B03E-E558-38A2-7B14CC587B60}"/>
              </a:ext>
            </a:extLst>
          </p:cNvPr>
          <p:cNvSpPr>
            <a:spLocks noChangeShapeType="1"/>
          </p:cNvSpPr>
          <p:nvPr/>
        </p:nvSpPr>
        <p:spPr bwMode="auto">
          <a:xfrm>
            <a:off x="6384174" y="1019759"/>
            <a:ext cx="1824050" cy="0"/>
          </a:xfrm>
          <a:prstGeom prst="line">
            <a:avLst/>
          </a:prstGeom>
          <a:noFill/>
          <a:ln w="9525">
            <a:solidFill>
              <a:srgbClr val="125A3D"/>
            </a:solidFill>
            <a:round/>
            <a:headEnd/>
            <a:tailEnd/>
          </a:ln>
          <a:extLst>
            <a:ext uri="{909E8E84-426E-40DD-AFC4-6F175D3DCCD1}">
              <a14:hiddenFill xmlns:a14="http://schemas.microsoft.com/office/drawing/2010/main">
                <a:noFill/>
              </a14:hiddenFill>
            </a:ext>
          </a:extLst>
        </p:spPr>
        <p:txBody>
          <a:bodyPr lIns="0" tIns="0" rIns="0" bIns="0"/>
          <a:lstStyle/>
          <a:p>
            <a:pPr algn="ctr" fontAlgn="base">
              <a:spcBef>
                <a:spcPct val="0"/>
              </a:spcBef>
              <a:spcAft>
                <a:spcPct val="0"/>
              </a:spcAft>
            </a:pPr>
            <a:endParaRPr lang="en-US" sz="4920">
              <a:solidFill>
                <a:srgbClr val="000000"/>
              </a:solidFill>
              <a:latin typeface="+mj-lt"/>
              <a:sym typeface="Gill Sans" charset="0"/>
            </a:endParaRPr>
          </a:p>
        </p:txBody>
      </p:sp>
      <p:sp>
        <p:nvSpPr>
          <p:cNvPr id="6" name="Oval 3">
            <a:extLst>
              <a:ext uri="{FF2B5EF4-FFF2-40B4-BE49-F238E27FC236}">
                <a16:creationId xmlns:a16="http://schemas.microsoft.com/office/drawing/2014/main" id="{F1682607-03C0-9383-42E0-DB809BB4CC5B}"/>
              </a:ext>
            </a:extLst>
          </p:cNvPr>
          <p:cNvSpPr>
            <a:spLocks/>
          </p:cNvSpPr>
          <p:nvPr/>
        </p:nvSpPr>
        <p:spPr bwMode="auto">
          <a:xfrm>
            <a:off x="7229698" y="973988"/>
            <a:ext cx="161504" cy="97264"/>
          </a:xfrm>
          <a:prstGeom prst="ellipse">
            <a:avLst/>
          </a:prstGeom>
          <a:solidFill>
            <a:srgbClr val="125A3D"/>
          </a:solidFill>
          <a:ln>
            <a:noFill/>
          </a:ln>
        </p:spPr>
        <p:txBody>
          <a:bodyPr lIns="0" tIns="0" rIns="0" bIns="0"/>
          <a:lstStyle/>
          <a:p>
            <a:pPr algn="ctr" fontAlgn="base">
              <a:spcBef>
                <a:spcPct val="0"/>
              </a:spcBef>
              <a:spcAft>
                <a:spcPct val="0"/>
              </a:spcAft>
            </a:pPr>
            <a:endParaRPr lang="en-US" sz="4920">
              <a:solidFill>
                <a:srgbClr val="000000"/>
              </a:solidFill>
              <a:latin typeface="+mj-lt"/>
              <a:sym typeface="Gill Sans" charset="0"/>
            </a:endParaRPr>
          </a:p>
        </p:txBody>
      </p:sp>
      <p:cxnSp>
        <p:nvCxnSpPr>
          <p:cNvPr id="8" name="Straight Connector 7">
            <a:extLst>
              <a:ext uri="{FF2B5EF4-FFF2-40B4-BE49-F238E27FC236}">
                <a16:creationId xmlns:a16="http://schemas.microsoft.com/office/drawing/2014/main" id="{350329E6-F512-1A92-7948-36179699FF6C}"/>
              </a:ext>
            </a:extLst>
          </p:cNvPr>
          <p:cNvCxnSpPr>
            <a:cxnSpLocks/>
          </p:cNvCxnSpPr>
          <p:nvPr/>
        </p:nvCxnSpPr>
        <p:spPr>
          <a:xfrm>
            <a:off x="5109149" y="1474113"/>
            <a:ext cx="0" cy="5775830"/>
          </a:xfrm>
          <a:prstGeom prst="line">
            <a:avLst/>
          </a:prstGeom>
          <a:ln w="19050">
            <a:solidFill>
              <a:srgbClr val="105F3F"/>
            </a:solidFill>
            <a:prstDash val="solid"/>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5AECCFB1-0111-499B-099E-C3C819B7B840}"/>
              </a:ext>
            </a:extLst>
          </p:cNvPr>
          <p:cNvSpPr>
            <a:spLocks noGrp="1"/>
          </p:cNvSpPr>
          <p:nvPr>
            <p:ph sz="half" idx="13" hasCustomPrompt="1"/>
          </p:nvPr>
        </p:nvSpPr>
        <p:spPr>
          <a:xfrm>
            <a:off x="5135801" y="1378291"/>
            <a:ext cx="4279392" cy="5932283"/>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4" name="Content Placeholder 2">
            <a:extLst>
              <a:ext uri="{FF2B5EF4-FFF2-40B4-BE49-F238E27FC236}">
                <a16:creationId xmlns:a16="http://schemas.microsoft.com/office/drawing/2014/main" id="{B343ADFA-43B1-1304-5023-CB0894AB9257}"/>
              </a:ext>
            </a:extLst>
          </p:cNvPr>
          <p:cNvSpPr>
            <a:spLocks noGrp="1"/>
          </p:cNvSpPr>
          <p:nvPr>
            <p:ph sz="half" idx="14" hasCustomPrompt="1"/>
          </p:nvPr>
        </p:nvSpPr>
        <p:spPr>
          <a:xfrm>
            <a:off x="9479429" y="1378289"/>
            <a:ext cx="4279392" cy="5932283"/>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cxnSp>
        <p:nvCxnSpPr>
          <p:cNvPr id="15" name="Straight Connector 14">
            <a:extLst>
              <a:ext uri="{FF2B5EF4-FFF2-40B4-BE49-F238E27FC236}">
                <a16:creationId xmlns:a16="http://schemas.microsoft.com/office/drawing/2014/main" id="{7E75FFA4-9809-5EAD-A6DB-C9F95428DB70}"/>
              </a:ext>
            </a:extLst>
          </p:cNvPr>
          <p:cNvCxnSpPr>
            <a:cxnSpLocks/>
          </p:cNvCxnSpPr>
          <p:nvPr/>
        </p:nvCxnSpPr>
        <p:spPr>
          <a:xfrm>
            <a:off x="9463750" y="1481017"/>
            <a:ext cx="0" cy="5775830"/>
          </a:xfrm>
          <a:prstGeom prst="line">
            <a:avLst/>
          </a:prstGeom>
          <a:ln w="19050">
            <a:solidFill>
              <a:srgbClr val="105F3F"/>
            </a:solidFill>
            <a:prstDash val="solid"/>
          </a:ln>
        </p:spPr>
        <p:style>
          <a:lnRef idx="1">
            <a:schemeClr val="accent1"/>
          </a:lnRef>
          <a:fillRef idx="0">
            <a:schemeClr val="accent1"/>
          </a:fillRef>
          <a:effectRef idx="0">
            <a:schemeClr val="accent1"/>
          </a:effectRef>
          <a:fontRef idx="minor">
            <a:schemeClr val="tx1"/>
          </a:fontRef>
        </p:style>
      </p:cxnSp>
      <p:sp>
        <p:nvSpPr>
          <p:cNvPr id="4" name="Title Placeholder 1">
            <a:extLst>
              <a:ext uri="{FF2B5EF4-FFF2-40B4-BE49-F238E27FC236}">
                <a16:creationId xmlns:a16="http://schemas.microsoft.com/office/drawing/2014/main" id="{A7F5399E-6D04-45B0-EB10-84CC4A460A5D}"/>
              </a:ext>
            </a:extLst>
          </p:cNvPr>
          <p:cNvSpPr>
            <a:spLocks noGrp="1"/>
          </p:cNvSpPr>
          <p:nvPr>
            <p:ph type="title"/>
          </p:nvPr>
        </p:nvSpPr>
        <p:spPr>
          <a:xfrm>
            <a:off x="779754" y="281371"/>
            <a:ext cx="13014223" cy="566424"/>
          </a:xfrm>
          <a:prstGeom prst="rect">
            <a:avLst/>
          </a:prstGeom>
        </p:spPr>
        <p:txBody>
          <a:bodyPr vert="horz" lIns="91440" tIns="45720" rIns="91440" bIns="45720" rtlCol="0" anchor="ctr">
            <a:noAutofit/>
          </a:bodyPr>
          <a:lstStyle>
            <a:lvl1pPr>
              <a:defRPr sz="3360"/>
            </a:lvl1pPr>
          </a:lstStyle>
          <a:p>
            <a:r>
              <a:rPr lang="en-GB" noProof="0"/>
              <a:t>Click to edit Master title style</a:t>
            </a:r>
            <a:endParaRPr lang="en-GB" noProof="0" dirty="0"/>
          </a:p>
        </p:txBody>
      </p:sp>
    </p:spTree>
    <p:extLst>
      <p:ext uri="{BB962C8B-B14F-4D97-AF65-F5344CB8AC3E}">
        <p14:creationId xmlns:p14="http://schemas.microsoft.com/office/powerpoint/2010/main" val="17896142"/>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4_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792173" y="1987528"/>
            <a:ext cx="4279392" cy="5323046"/>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0" name="Slide Number Placeholder 9">
            <a:extLst>
              <a:ext uri="{FF2B5EF4-FFF2-40B4-BE49-F238E27FC236}">
                <a16:creationId xmlns:a16="http://schemas.microsoft.com/office/drawing/2014/main" id="{D3BC31B3-9E1E-41DE-8CD5-1AC9F7CEB567}"/>
              </a:ext>
            </a:extLst>
          </p:cNvPr>
          <p:cNvSpPr>
            <a:spLocks noGrp="1"/>
          </p:cNvSpPr>
          <p:nvPr>
            <p:ph type="sldNum" sz="quarter" idx="12"/>
          </p:nvPr>
        </p:nvSpPr>
        <p:spPr>
          <a:xfrm>
            <a:off x="14161123" y="7627621"/>
            <a:ext cx="477898" cy="438150"/>
          </a:xfrm>
          <a:prstGeom prst="rect">
            <a:avLst/>
          </a:prstGeom>
        </p:spPr>
        <p:txBody>
          <a:bodyPr/>
          <a:lstStyle/>
          <a:p>
            <a:fld id="{B1AE6AA8-9295-4453-9FA8-09A866231E32}" type="slidenum">
              <a:rPr lang="en-US" smtClean="0"/>
              <a:t>‹#›</a:t>
            </a:fld>
            <a:endParaRPr lang="en-US" dirty="0"/>
          </a:p>
        </p:txBody>
      </p:sp>
      <p:sp>
        <p:nvSpPr>
          <p:cNvPr id="5" name="Line 2">
            <a:extLst>
              <a:ext uri="{FF2B5EF4-FFF2-40B4-BE49-F238E27FC236}">
                <a16:creationId xmlns:a16="http://schemas.microsoft.com/office/drawing/2014/main" id="{093EC818-B03E-E558-38A2-7B14CC587B60}"/>
              </a:ext>
            </a:extLst>
          </p:cNvPr>
          <p:cNvSpPr>
            <a:spLocks noChangeShapeType="1"/>
          </p:cNvSpPr>
          <p:nvPr/>
        </p:nvSpPr>
        <p:spPr bwMode="auto">
          <a:xfrm>
            <a:off x="6384174" y="1019759"/>
            <a:ext cx="1824050" cy="0"/>
          </a:xfrm>
          <a:prstGeom prst="line">
            <a:avLst/>
          </a:prstGeom>
          <a:noFill/>
          <a:ln w="9525">
            <a:solidFill>
              <a:srgbClr val="125A3D"/>
            </a:solidFill>
            <a:round/>
            <a:headEnd/>
            <a:tailEnd/>
          </a:ln>
          <a:extLst>
            <a:ext uri="{909E8E84-426E-40DD-AFC4-6F175D3DCCD1}">
              <a14:hiddenFill xmlns:a14="http://schemas.microsoft.com/office/drawing/2010/main">
                <a:noFill/>
              </a14:hiddenFill>
            </a:ext>
          </a:extLst>
        </p:spPr>
        <p:txBody>
          <a:bodyPr lIns="0" tIns="0" rIns="0" bIns="0"/>
          <a:lstStyle/>
          <a:p>
            <a:pPr algn="ctr" fontAlgn="base">
              <a:spcBef>
                <a:spcPct val="0"/>
              </a:spcBef>
              <a:spcAft>
                <a:spcPct val="0"/>
              </a:spcAft>
            </a:pPr>
            <a:endParaRPr lang="en-US" sz="4920">
              <a:solidFill>
                <a:srgbClr val="000000"/>
              </a:solidFill>
              <a:latin typeface="+mj-lt"/>
              <a:sym typeface="Gill Sans" charset="0"/>
            </a:endParaRPr>
          </a:p>
        </p:txBody>
      </p:sp>
      <p:sp>
        <p:nvSpPr>
          <p:cNvPr id="6" name="Oval 3">
            <a:extLst>
              <a:ext uri="{FF2B5EF4-FFF2-40B4-BE49-F238E27FC236}">
                <a16:creationId xmlns:a16="http://schemas.microsoft.com/office/drawing/2014/main" id="{F1682607-03C0-9383-42E0-DB809BB4CC5B}"/>
              </a:ext>
            </a:extLst>
          </p:cNvPr>
          <p:cNvSpPr>
            <a:spLocks/>
          </p:cNvSpPr>
          <p:nvPr/>
        </p:nvSpPr>
        <p:spPr bwMode="auto">
          <a:xfrm>
            <a:off x="7229698" y="973988"/>
            <a:ext cx="161504" cy="97264"/>
          </a:xfrm>
          <a:prstGeom prst="ellipse">
            <a:avLst/>
          </a:prstGeom>
          <a:solidFill>
            <a:srgbClr val="125A3D"/>
          </a:solidFill>
          <a:ln>
            <a:noFill/>
          </a:ln>
        </p:spPr>
        <p:txBody>
          <a:bodyPr lIns="0" tIns="0" rIns="0" bIns="0"/>
          <a:lstStyle/>
          <a:p>
            <a:pPr algn="ctr" fontAlgn="base">
              <a:spcBef>
                <a:spcPct val="0"/>
              </a:spcBef>
              <a:spcAft>
                <a:spcPct val="0"/>
              </a:spcAft>
            </a:pPr>
            <a:endParaRPr lang="en-US" sz="4920">
              <a:solidFill>
                <a:srgbClr val="000000"/>
              </a:solidFill>
              <a:latin typeface="+mj-lt"/>
              <a:sym typeface="Gill Sans" charset="0"/>
            </a:endParaRPr>
          </a:p>
        </p:txBody>
      </p:sp>
      <p:cxnSp>
        <p:nvCxnSpPr>
          <p:cNvPr id="8" name="Straight Connector 7">
            <a:extLst>
              <a:ext uri="{FF2B5EF4-FFF2-40B4-BE49-F238E27FC236}">
                <a16:creationId xmlns:a16="http://schemas.microsoft.com/office/drawing/2014/main" id="{350329E6-F512-1A92-7948-36179699FF6C}"/>
              </a:ext>
            </a:extLst>
          </p:cNvPr>
          <p:cNvCxnSpPr>
            <a:cxnSpLocks/>
          </p:cNvCxnSpPr>
          <p:nvPr/>
        </p:nvCxnSpPr>
        <p:spPr>
          <a:xfrm>
            <a:off x="5109149" y="1982807"/>
            <a:ext cx="0" cy="5267136"/>
          </a:xfrm>
          <a:prstGeom prst="line">
            <a:avLst/>
          </a:prstGeom>
          <a:ln w="19050">
            <a:solidFill>
              <a:srgbClr val="105F3F"/>
            </a:solidFill>
            <a:prstDash val="solid"/>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5AECCFB1-0111-499B-099E-C3C819B7B840}"/>
              </a:ext>
            </a:extLst>
          </p:cNvPr>
          <p:cNvSpPr>
            <a:spLocks noGrp="1"/>
          </p:cNvSpPr>
          <p:nvPr>
            <p:ph sz="half" idx="13" hasCustomPrompt="1"/>
          </p:nvPr>
        </p:nvSpPr>
        <p:spPr>
          <a:xfrm>
            <a:off x="5135801" y="1982808"/>
            <a:ext cx="4279392" cy="5327765"/>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4" name="Content Placeholder 2">
            <a:extLst>
              <a:ext uri="{FF2B5EF4-FFF2-40B4-BE49-F238E27FC236}">
                <a16:creationId xmlns:a16="http://schemas.microsoft.com/office/drawing/2014/main" id="{B343ADFA-43B1-1304-5023-CB0894AB9257}"/>
              </a:ext>
            </a:extLst>
          </p:cNvPr>
          <p:cNvSpPr>
            <a:spLocks noGrp="1"/>
          </p:cNvSpPr>
          <p:nvPr>
            <p:ph sz="half" idx="14" hasCustomPrompt="1"/>
          </p:nvPr>
        </p:nvSpPr>
        <p:spPr>
          <a:xfrm>
            <a:off x="9479429" y="1982807"/>
            <a:ext cx="4279392" cy="5327765"/>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cxnSp>
        <p:nvCxnSpPr>
          <p:cNvPr id="15" name="Straight Connector 14">
            <a:extLst>
              <a:ext uri="{FF2B5EF4-FFF2-40B4-BE49-F238E27FC236}">
                <a16:creationId xmlns:a16="http://schemas.microsoft.com/office/drawing/2014/main" id="{7E75FFA4-9809-5EAD-A6DB-C9F95428DB70}"/>
              </a:ext>
            </a:extLst>
          </p:cNvPr>
          <p:cNvCxnSpPr>
            <a:cxnSpLocks/>
          </p:cNvCxnSpPr>
          <p:nvPr/>
        </p:nvCxnSpPr>
        <p:spPr>
          <a:xfrm>
            <a:off x="9463750" y="1982807"/>
            <a:ext cx="0" cy="5274041"/>
          </a:xfrm>
          <a:prstGeom prst="line">
            <a:avLst/>
          </a:prstGeom>
          <a:ln w="19050">
            <a:solidFill>
              <a:srgbClr val="105F3F"/>
            </a:solidFill>
            <a:prstDash val="solid"/>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3AF682DE-8B57-5E29-CFF9-EC9891A00130}"/>
              </a:ext>
            </a:extLst>
          </p:cNvPr>
          <p:cNvCxnSpPr>
            <a:cxnSpLocks/>
          </p:cNvCxnSpPr>
          <p:nvPr/>
        </p:nvCxnSpPr>
        <p:spPr>
          <a:xfrm>
            <a:off x="769789" y="1383026"/>
            <a:ext cx="4295071" cy="0"/>
          </a:xfrm>
          <a:prstGeom prst="line">
            <a:avLst/>
          </a:prstGeom>
          <a:ln w="19050">
            <a:solidFill>
              <a:srgbClr val="487F6E"/>
            </a:solidFill>
          </a:ln>
        </p:spPr>
        <p:style>
          <a:lnRef idx="1">
            <a:schemeClr val="accent1"/>
          </a:lnRef>
          <a:fillRef idx="0">
            <a:schemeClr val="accent1"/>
          </a:fillRef>
          <a:effectRef idx="0">
            <a:schemeClr val="accent1"/>
          </a:effectRef>
          <a:fontRef idx="minor">
            <a:schemeClr val="tx1"/>
          </a:fontRef>
        </p:style>
      </p:cxnSp>
      <p:sp>
        <p:nvSpPr>
          <p:cNvPr id="7" name="Text Placeholder 4">
            <a:extLst>
              <a:ext uri="{FF2B5EF4-FFF2-40B4-BE49-F238E27FC236}">
                <a16:creationId xmlns:a16="http://schemas.microsoft.com/office/drawing/2014/main" id="{79C1C62B-9E31-1D19-018A-27621FBA4856}"/>
              </a:ext>
            </a:extLst>
          </p:cNvPr>
          <p:cNvSpPr>
            <a:spLocks noGrp="1"/>
          </p:cNvSpPr>
          <p:nvPr>
            <p:ph type="body" sz="quarter" idx="10"/>
          </p:nvPr>
        </p:nvSpPr>
        <p:spPr>
          <a:xfrm>
            <a:off x="792173" y="1403056"/>
            <a:ext cx="4295071" cy="482488"/>
          </a:xfrm>
          <a:prstGeom prst="rect">
            <a:avLst/>
          </a:prstGeom>
        </p:spPr>
        <p:txBody>
          <a:bodyPr>
            <a:noAutofit/>
          </a:bodyPr>
          <a:lstStyle>
            <a:lvl1pPr marL="0" indent="0" algn="l">
              <a:buNone/>
              <a:defRPr sz="2400" b="1">
                <a:solidFill>
                  <a:srgbClr val="125A3D"/>
                </a:solidFill>
                <a:latin typeface="+mj-lt"/>
              </a:defRPr>
            </a:lvl1pPr>
          </a:lstStyle>
          <a:p>
            <a:pPr lvl="0"/>
            <a:r>
              <a:rPr lang="en-GB" noProof="0"/>
              <a:t>Click to edit Master text styles</a:t>
            </a:r>
          </a:p>
        </p:txBody>
      </p:sp>
      <p:cxnSp>
        <p:nvCxnSpPr>
          <p:cNvPr id="11" name="Straight Connector 10">
            <a:extLst>
              <a:ext uri="{FF2B5EF4-FFF2-40B4-BE49-F238E27FC236}">
                <a16:creationId xmlns:a16="http://schemas.microsoft.com/office/drawing/2014/main" id="{EFA07668-B2FF-ADE7-4331-B500FA218F75}"/>
              </a:ext>
            </a:extLst>
          </p:cNvPr>
          <p:cNvCxnSpPr>
            <a:cxnSpLocks/>
          </p:cNvCxnSpPr>
          <p:nvPr/>
        </p:nvCxnSpPr>
        <p:spPr>
          <a:xfrm>
            <a:off x="792172" y="1885543"/>
            <a:ext cx="4295071" cy="0"/>
          </a:xfrm>
          <a:prstGeom prst="line">
            <a:avLst/>
          </a:prstGeom>
          <a:ln w="19050">
            <a:solidFill>
              <a:srgbClr val="487F6E"/>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3604849-38E4-2D24-0F6A-9C8D705F3FFE}"/>
              </a:ext>
            </a:extLst>
          </p:cNvPr>
          <p:cNvCxnSpPr>
            <a:cxnSpLocks/>
          </p:cNvCxnSpPr>
          <p:nvPr/>
        </p:nvCxnSpPr>
        <p:spPr>
          <a:xfrm>
            <a:off x="5133433" y="1389931"/>
            <a:ext cx="4295071" cy="0"/>
          </a:xfrm>
          <a:prstGeom prst="line">
            <a:avLst/>
          </a:prstGeom>
          <a:ln w="19050">
            <a:solidFill>
              <a:srgbClr val="487F6E"/>
            </a:solidFill>
          </a:ln>
        </p:spPr>
        <p:style>
          <a:lnRef idx="1">
            <a:schemeClr val="accent1"/>
          </a:lnRef>
          <a:fillRef idx="0">
            <a:schemeClr val="accent1"/>
          </a:fillRef>
          <a:effectRef idx="0">
            <a:schemeClr val="accent1"/>
          </a:effectRef>
          <a:fontRef idx="minor">
            <a:schemeClr val="tx1"/>
          </a:fontRef>
        </p:style>
      </p:cxnSp>
      <p:sp>
        <p:nvSpPr>
          <p:cNvPr id="18" name="Text Placeholder 4">
            <a:extLst>
              <a:ext uri="{FF2B5EF4-FFF2-40B4-BE49-F238E27FC236}">
                <a16:creationId xmlns:a16="http://schemas.microsoft.com/office/drawing/2014/main" id="{42414BDE-00BF-CA32-BC4D-97904F2F47E9}"/>
              </a:ext>
            </a:extLst>
          </p:cNvPr>
          <p:cNvSpPr>
            <a:spLocks noGrp="1"/>
          </p:cNvSpPr>
          <p:nvPr>
            <p:ph type="body" sz="quarter" idx="15"/>
          </p:nvPr>
        </p:nvSpPr>
        <p:spPr>
          <a:xfrm>
            <a:off x="5155817" y="1409961"/>
            <a:ext cx="4295071" cy="482488"/>
          </a:xfrm>
          <a:prstGeom prst="rect">
            <a:avLst/>
          </a:prstGeom>
        </p:spPr>
        <p:txBody>
          <a:bodyPr>
            <a:noAutofit/>
          </a:bodyPr>
          <a:lstStyle>
            <a:lvl1pPr marL="0" indent="0" algn="l">
              <a:buNone/>
              <a:defRPr sz="2400" b="1">
                <a:solidFill>
                  <a:srgbClr val="125A3D"/>
                </a:solidFill>
                <a:latin typeface="+mj-lt"/>
              </a:defRPr>
            </a:lvl1pPr>
          </a:lstStyle>
          <a:p>
            <a:pPr lvl="0"/>
            <a:r>
              <a:rPr lang="en-GB" noProof="0"/>
              <a:t>Click to edit Master text styles</a:t>
            </a:r>
          </a:p>
        </p:txBody>
      </p:sp>
      <p:cxnSp>
        <p:nvCxnSpPr>
          <p:cNvPr id="19" name="Straight Connector 18">
            <a:extLst>
              <a:ext uri="{FF2B5EF4-FFF2-40B4-BE49-F238E27FC236}">
                <a16:creationId xmlns:a16="http://schemas.microsoft.com/office/drawing/2014/main" id="{7BDAAC92-743F-2626-EE90-1521FC26D158}"/>
              </a:ext>
            </a:extLst>
          </p:cNvPr>
          <p:cNvCxnSpPr>
            <a:cxnSpLocks/>
          </p:cNvCxnSpPr>
          <p:nvPr/>
        </p:nvCxnSpPr>
        <p:spPr>
          <a:xfrm>
            <a:off x="5155816" y="1892448"/>
            <a:ext cx="4295071" cy="0"/>
          </a:xfrm>
          <a:prstGeom prst="line">
            <a:avLst/>
          </a:prstGeom>
          <a:ln w="19050">
            <a:solidFill>
              <a:srgbClr val="487F6E"/>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F3FC71F-EE15-BE09-EA75-E4D87D2C2EBB}"/>
              </a:ext>
            </a:extLst>
          </p:cNvPr>
          <p:cNvCxnSpPr>
            <a:cxnSpLocks/>
          </p:cNvCxnSpPr>
          <p:nvPr/>
        </p:nvCxnSpPr>
        <p:spPr>
          <a:xfrm>
            <a:off x="9475169" y="1383026"/>
            <a:ext cx="4295071" cy="0"/>
          </a:xfrm>
          <a:prstGeom prst="line">
            <a:avLst/>
          </a:prstGeom>
          <a:ln w="19050">
            <a:solidFill>
              <a:srgbClr val="487F6E"/>
            </a:solidFill>
          </a:ln>
        </p:spPr>
        <p:style>
          <a:lnRef idx="1">
            <a:schemeClr val="accent1"/>
          </a:lnRef>
          <a:fillRef idx="0">
            <a:schemeClr val="accent1"/>
          </a:fillRef>
          <a:effectRef idx="0">
            <a:schemeClr val="accent1"/>
          </a:effectRef>
          <a:fontRef idx="minor">
            <a:schemeClr val="tx1"/>
          </a:fontRef>
        </p:style>
      </p:cxnSp>
      <p:sp>
        <p:nvSpPr>
          <p:cNvPr id="24" name="Text Placeholder 4">
            <a:extLst>
              <a:ext uri="{FF2B5EF4-FFF2-40B4-BE49-F238E27FC236}">
                <a16:creationId xmlns:a16="http://schemas.microsoft.com/office/drawing/2014/main" id="{7529E453-8142-7FA6-E499-4E18D9F51E49}"/>
              </a:ext>
            </a:extLst>
          </p:cNvPr>
          <p:cNvSpPr>
            <a:spLocks noGrp="1"/>
          </p:cNvSpPr>
          <p:nvPr>
            <p:ph type="body" sz="quarter" idx="16"/>
          </p:nvPr>
        </p:nvSpPr>
        <p:spPr>
          <a:xfrm>
            <a:off x="9497553" y="1403056"/>
            <a:ext cx="4295071" cy="482488"/>
          </a:xfrm>
          <a:prstGeom prst="rect">
            <a:avLst/>
          </a:prstGeom>
        </p:spPr>
        <p:txBody>
          <a:bodyPr>
            <a:noAutofit/>
          </a:bodyPr>
          <a:lstStyle>
            <a:lvl1pPr marL="0" indent="0" algn="l">
              <a:buNone/>
              <a:defRPr sz="2400" b="1">
                <a:solidFill>
                  <a:srgbClr val="125A3D"/>
                </a:solidFill>
                <a:latin typeface="+mj-lt"/>
              </a:defRPr>
            </a:lvl1pPr>
          </a:lstStyle>
          <a:p>
            <a:pPr lvl="0"/>
            <a:r>
              <a:rPr lang="en-GB" noProof="0"/>
              <a:t>Click to edit Master text styles</a:t>
            </a:r>
          </a:p>
        </p:txBody>
      </p:sp>
      <p:cxnSp>
        <p:nvCxnSpPr>
          <p:cNvPr id="25" name="Straight Connector 24">
            <a:extLst>
              <a:ext uri="{FF2B5EF4-FFF2-40B4-BE49-F238E27FC236}">
                <a16:creationId xmlns:a16="http://schemas.microsoft.com/office/drawing/2014/main" id="{21B3C141-0536-7D55-63FF-B0E890387274}"/>
              </a:ext>
            </a:extLst>
          </p:cNvPr>
          <p:cNvCxnSpPr>
            <a:cxnSpLocks/>
          </p:cNvCxnSpPr>
          <p:nvPr/>
        </p:nvCxnSpPr>
        <p:spPr>
          <a:xfrm>
            <a:off x="9497551" y="1885543"/>
            <a:ext cx="4295071" cy="0"/>
          </a:xfrm>
          <a:prstGeom prst="line">
            <a:avLst/>
          </a:prstGeom>
          <a:ln w="19050">
            <a:solidFill>
              <a:srgbClr val="487F6E"/>
            </a:solidFill>
          </a:ln>
        </p:spPr>
        <p:style>
          <a:lnRef idx="1">
            <a:schemeClr val="accent1"/>
          </a:lnRef>
          <a:fillRef idx="0">
            <a:schemeClr val="accent1"/>
          </a:fillRef>
          <a:effectRef idx="0">
            <a:schemeClr val="accent1"/>
          </a:effectRef>
          <a:fontRef idx="minor">
            <a:schemeClr val="tx1"/>
          </a:fontRef>
        </p:style>
      </p:cxnSp>
      <p:sp>
        <p:nvSpPr>
          <p:cNvPr id="4" name="Title Placeholder 1">
            <a:extLst>
              <a:ext uri="{FF2B5EF4-FFF2-40B4-BE49-F238E27FC236}">
                <a16:creationId xmlns:a16="http://schemas.microsoft.com/office/drawing/2014/main" id="{E3555ED0-2EC4-30C2-B6C4-FEF7C9E6A7B6}"/>
              </a:ext>
            </a:extLst>
          </p:cNvPr>
          <p:cNvSpPr>
            <a:spLocks noGrp="1"/>
          </p:cNvSpPr>
          <p:nvPr>
            <p:ph type="title"/>
          </p:nvPr>
        </p:nvSpPr>
        <p:spPr>
          <a:xfrm>
            <a:off x="779754" y="281371"/>
            <a:ext cx="13014223" cy="566424"/>
          </a:xfrm>
          <a:prstGeom prst="rect">
            <a:avLst/>
          </a:prstGeom>
        </p:spPr>
        <p:txBody>
          <a:bodyPr vert="horz" lIns="91440" tIns="45720" rIns="91440" bIns="45720" rtlCol="0" anchor="ctr">
            <a:noAutofit/>
          </a:bodyPr>
          <a:lstStyle>
            <a:lvl1pPr>
              <a:defRPr sz="3360"/>
            </a:lvl1pPr>
          </a:lstStyle>
          <a:p>
            <a:r>
              <a:rPr lang="en-GB" noProof="0"/>
              <a:t>Click to edit Master title style</a:t>
            </a:r>
            <a:endParaRPr lang="en-GB" noProof="0" dirty="0"/>
          </a:p>
        </p:txBody>
      </p:sp>
    </p:spTree>
    <p:extLst>
      <p:ext uri="{BB962C8B-B14F-4D97-AF65-F5344CB8AC3E}">
        <p14:creationId xmlns:p14="http://schemas.microsoft.com/office/powerpoint/2010/main" val="644433050"/>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4656749" y="1378292"/>
            <a:ext cx="9124810" cy="5932273"/>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0" name="Slide Number Placeholder 9">
            <a:extLst>
              <a:ext uri="{FF2B5EF4-FFF2-40B4-BE49-F238E27FC236}">
                <a16:creationId xmlns:a16="http://schemas.microsoft.com/office/drawing/2014/main" id="{D3BC31B3-9E1E-41DE-8CD5-1AC9F7CEB567}"/>
              </a:ext>
            </a:extLst>
          </p:cNvPr>
          <p:cNvSpPr>
            <a:spLocks noGrp="1"/>
          </p:cNvSpPr>
          <p:nvPr>
            <p:ph type="sldNum" sz="quarter" idx="12"/>
          </p:nvPr>
        </p:nvSpPr>
        <p:spPr>
          <a:xfrm>
            <a:off x="14161123" y="7627621"/>
            <a:ext cx="477898" cy="438150"/>
          </a:xfrm>
          <a:prstGeom prst="rect">
            <a:avLst/>
          </a:prstGeom>
        </p:spPr>
        <p:txBody>
          <a:bodyPr/>
          <a:lstStyle/>
          <a:p>
            <a:fld id="{B1AE6AA8-9295-4453-9FA8-09A866231E32}" type="slidenum">
              <a:rPr lang="en-US" smtClean="0"/>
              <a:t>‹#›</a:t>
            </a:fld>
            <a:endParaRPr lang="en-US" dirty="0"/>
          </a:p>
        </p:txBody>
      </p:sp>
      <p:sp>
        <p:nvSpPr>
          <p:cNvPr id="5" name="Line 2">
            <a:extLst>
              <a:ext uri="{FF2B5EF4-FFF2-40B4-BE49-F238E27FC236}">
                <a16:creationId xmlns:a16="http://schemas.microsoft.com/office/drawing/2014/main" id="{6FF004BE-3167-489E-CF90-49FB11B95CD3}"/>
              </a:ext>
            </a:extLst>
          </p:cNvPr>
          <p:cNvSpPr>
            <a:spLocks noChangeShapeType="1"/>
          </p:cNvSpPr>
          <p:nvPr/>
        </p:nvSpPr>
        <p:spPr bwMode="auto">
          <a:xfrm>
            <a:off x="6384174" y="1019759"/>
            <a:ext cx="1824050" cy="0"/>
          </a:xfrm>
          <a:prstGeom prst="line">
            <a:avLst/>
          </a:prstGeom>
          <a:noFill/>
          <a:ln w="9525">
            <a:solidFill>
              <a:srgbClr val="125A3D"/>
            </a:solidFill>
            <a:round/>
            <a:headEnd/>
            <a:tailEnd/>
          </a:ln>
          <a:extLst>
            <a:ext uri="{909E8E84-426E-40DD-AFC4-6F175D3DCCD1}">
              <a14:hiddenFill xmlns:a14="http://schemas.microsoft.com/office/drawing/2010/main">
                <a:noFill/>
              </a14:hiddenFill>
            </a:ext>
          </a:extLst>
        </p:spPr>
        <p:txBody>
          <a:bodyPr lIns="0" tIns="0" rIns="0" bIns="0"/>
          <a:lstStyle/>
          <a:p>
            <a:pPr algn="ctr" fontAlgn="base">
              <a:spcBef>
                <a:spcPct val="0"/>
              </a:spcBef>
              <a:spcAft>
                <a:spcPct val="0"/>
              </a:spcAft>
            </a:pPr>
            <a:endParaRPr lang="en-US" sz="4920">
              <a:solidFill>
                <a:srgbClr val="000000"/>
              </a:solidFill>
              <a:latin typeface="+mj-lt"/>
              <a:sym typeface="Gill Sans" charset="0"/>
            </a:endParaRPr>
          </a:p>
        </p:txBody>
      </p:sp>
      <p:sp>
        <p:nvSpPr>
          <p:cNvPr id="6" name="Oval 3">
            <a:extLst>
              <a:ext uri="{FF2B5EF4-FFF2-40B4-BE49-F238E27FC236}">
                <a16:creationId xmlns:a16="http://schemas.microsoft.com/office/drawing/2014/main" id="{2B7606A0-3A97-0DAE-D4CB-ACE0879C9100}"/>
              </a:ext>
            </a:extLst>
          </p:cNvPr>
          <p:cNvSpPr>
            <a:spLocks/>
          </p:cNvSpPr>
          <p:nvPr/>
        </p:nvSpPr>
        <p:spPr bwMode="auto">
          <a:xfrm>
            <a:off x="7229698" y="973988"/>
            <a:ext cx="161504" cy="97264"/>
          </a:xfrm>
          <a:prstGeom prst="ellipse">
            <a:avLst/>
          </a:prstGeom>
          <a:solidFill>
            <a:srgbClr val="125A3D"/>
          </a:solidFill>
          <a:ln>
            <a:noFill/>
          </a:ln>
        </p:spPr>
        <p:txBody>
          <a:bodyPr lIns="0" tIns="0" rIns="0" bIns="0"/>
          <a:lstStyle/>
          <a:p>
            <a:pPr algn="ctr" fontAlgn="base">
              <a:spcBef>
                <a:spcPct val="0"/>
              </a:spcBef>
              <a:spcAft>
                <a:spcPct val="0"/>
              </a:spcAft>
            </a:pPr>
            <a:endParaRPr lang="en-US" sz="4920">
              <a:solidFill>
                <a:srgbClr val="000000"/>
              </a:solidFill>
              <a:latin typeface="+mj-lt"/>
              <a:sym typeface="Gill Sans" charset="0"/>
            </a:endParaRPr>
          </a:p>
        </p:txBody>
      </p:sp>
      <p:sp>
        <p:nvSpPr>
          <p:cNvPr id="8" name="Content Placeholder 2">
            <a:extLst>
              <a:ext uri="{FF2B5EF4-FFF2-40B4-BE49-F238E27FC236}">
                <a16:creationId xmlns:a16="http://schemas.microsoft.com/office/drawing/2014/main" id="{EFA6EF7B-E9FB-A99F-D688-96FF9E47BD36}"/>
              </a:ext>
            </a:extLst>
          </p:cNvPr>
          <p:cNvSpPr>
            <a:spLocks noGrp="1"/>
          </p:cNvSpPr>
          <p:nvPr>
            <p:ph sz="half" idx="1" hasCustomPrompt="1"/>
          </p:nvPr>
        </p:nvSpPr>
        <p:spPr>
          <a:xfrm>
            <a:off x="792174" y="1378292"/>
            <a:ext cx="3679760" cy="5932283"/>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cxnSp>
        <p:nvCxnSpPr>
          <p:cNvPr id="12" name="Straight Connector 11">
            <a:extLst>
              <a:ext uri="{FF2B5EF4-FFF2-40B4-BE49-F238E27FC236}">
                <a16:creationId xmlns:a16="http://schemas.microsoft.com/office/drawing/2014/main" id="{C3C259B1-0345-543C-67FA-DC08268DCC0D}"/>
              </a:ext>
            </a:extLst>
          </p:cNvPr>
          <p:cNvCxnSpPr>
            <a:cxnSpLocks/>
          </p:cNvCxnSpPr>
          <p:nvPr/>
        </p:nvCxnSpPr>
        <p:spPr>
          <a:xfrm>
            <a:off x="4550153" y="1481803"/>
            <a:ext cx="0" cy="5775830"/>
          </a:xfrm>
          <a:prstGeom prst="line">
            <a:avLst/>
          </a:prstGeom>
          <a:ln w="19050">
            <a:solidFill>
              <a:srgbClr val="105F3F"/>
            </a:solidFill>
            <a:prstDash val="solid"/>
          </a:ln>
        </p:spPr>
        <p:style>
          <a:lnRef idx="1">
            <a:schemeClr val="accent1"/>
          </a:lnRef>
          <a:fillRef idx="0">
            <a:schemeClr val="accent1"/>
          </a:fillRef>
          <a:effectRef idx="0">
            <a:schemeClr val="accent1"/>
          </a:effectRef>
          <a:fontRef idx="minor">
            <a:schemeClr val="tx1"/>
          </a:fontRef>
        </p:style>
      </p:cxnSp>
      <p:sp>
        <p:nvSpPr>
          <p:cNvPr id="3" name="Title Placeholder 1">
            <a:extLst>
              <a:ext uri="{FF2B5EF4-FFF2-40B4-BE49-F238E27FC236}">
                <a16:creationId xmlns:a16="http://schemas.microsoft.com/office/drawing/2014/main" id="{C2D3D499-4AD3-F377-3897-C4A980B59451}"/>
              </a:ext>
            </a:extLst>
          </p:cNvPr>
          <p:cNvSpPr>
            <a:spLocks noGrp="1"/>
          </p:cNvSpPr>
          <p:nvPr>
            <p:ph type="title"/>
          </p:nvPr>
        </p:nvSpPr>
        <p:spPr>
          <a:xfrm>
            <a:off x="779754" y="281371"/>
            <a:ext cx="13014223" cy="566424"/>
          </a:xfrm>
          <a:prstGeom prst="rect">
            <a:avLst/>
          </a:prstGeom>
        </p:spPr>
        <p:txBody>
          <a:bodyPr vert="horz" lIns="91440" tIns="45720" rIns="91440" bIns="45720" rtlCol="0" anchor="ctr">
            <a:noAutofit/>
          </a:bodyPr>
          <a:lstStyle>
            <a:lvl1pPr>
              <a:defRPr sz="3360"/>
            </a:lvl1pPr>
          </a:lstStyle>
          <a:p>
            <a:r>
              <a:rPr lang="en-GB" noProof="0"/>
              <a:t>Click to edit Master title style</a:t>
            </a:r>
            <a:endParaRPr lang="en-GB" noProof="0" dirty="0"/>
          </a:p>
        </p:txBody>
      </p:sp>
    </p:spTree>
    <p:extLst>
      <p:ext uri="{BB962C8B-B14F-4D97-AF65-F5344CB8AC3E}">
        <p14:creationId xmlns:p14="http://schemas.microsoft.com/office/powerpoint/2010/main" val="3101336505"/>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2_Two Content">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779754" y="1368273"/>
            <a:ext cx="9124810" cy="5932273"/>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0" name="Slide Number Placeholder 9">
            <a:extLst>
              <a:ext uri="{FF2B5EF4-FFF2-40B4-BE49-F238E27FC236}">
                <a16:creationId xmlns:a16="http://schemas.microsoft.com/office/drawing/2014/main" id="{D3BC31B3-9E1E-41DE-8CD5-1AC9F7CEB567}"/>
              </a:ext>
            </a:extLst>
          </p:cNvPr>
          <p:cNvSpPr>
            <a:spLocks noGrp="1"/>
          </p:cNvSpPr>
          <p:nvPr>
            <p:ph type="sldNum" sz="quarter" idx="12"/>
          </p:nvPr>
        </p:nvSpPr>
        <p:spPr>
          <a:xfrm>
            <a:off x="14161123" y="7627621"/>
            <a:ext cx="477898" cy="438150"/>
          </a:xfrm>
          <a:prstGeom prst="rect">
            <a:avLst/>
          </a:prstGeom>
        </p:spPr>
        <p:txBody>
          <a:bodyPr/>
          <a:lstStyle/>
          <a:p>
            <a:fld id="{B1AE6AA8-9295-4453-9FA8-09A866231E32}" type="slidenum">
              <a:rPr lang="en-US" smtClean="0"/>
              <a:t>‹#›</a:t>
            </a:fld>
            <a:endParaRPr lang="en-US" dirty="0"/>
          </a:p>
        </p:txBody>
      </p:sp>
      <p:sp>
        <p:nvSpPr>
          <p:cNvPr id="5" name="Line 2">
            <a:extLst>
              <a:ext uri="{FF2B5EF4-FFF2-40B4-BE49-F238E27FC236}">
                <a16:creationId xmlns:a16="http://schemas.microsoft.com/office/drawing/2014/main" id="{6FF004BE-3167-489E-CF90-49FB11B95CD3}"/>
              </a:ext>
            </a:extLst>
          </p:cNvPr>
          <p:cNvSpPr>
            <a:spLocks noChangeShapeType="1"/>
          </p:cNvSpPr>
          <p:nvPr/>
        </p:nvSpPr>
        <p:spPr bwMode="auto">
          <a:xfrm>
            <a:off x="6384174" y="1019759"/>
            <a:ext cx="1824050" cy="0"/>
          </a:xfrm>
          <a:prstGeom prst="line">
            <a:avLst/>
          </a:prstGeom>
          <a:noFill/>
          <a:ln w="9525">
            <a:solidFill>
              <a:srgbClr val="125A3D"/>
            </a:solidFill>
            <a:round/>
            <a:headEnd/>
            <a:tailEnd/>
          </a:ln>
          <a:extLst>
            <a:ext uri="{909E8E84-426E-40DD-AFC4-6F175D3DCCD1}">
              <a14:hiddenFill xmlns:a14="http://schemas.microsoft.com/office/drawing/2010/main">
                <a:noFill/>
              </a14:hiddenFill>
            </a:ext>
          </a:extLst>
        </p:spPr>
        <p:txBody>
          <a:bodyPr lIns="0" tIns="0" rIns="0" bIns="0"/>
          <a:lstStyle/>
          <a:p>
            <a:pPr algn="ctr" fontAlgn="base">
              <a:spcBef>
                <a:spcPct val="0"/>
              </a:spcBef>
              <a:spcAft>
                <a:spcPct val="0"/>
              </a:spcAft>
            </a:pPr>
            <a:endParaRPr lang="en-US" sz="4920">
              <a:solidFill>
                <a:srgbClr val="000000"/>
              </a:solidFill>
              <a:latin typeface="+mj-lt"/>
              <a:sym typeface="Gill Sans" charset="0"/>
            </a:endParaRPr>
          </a:p>
        </p:txBody>
      </p:sp>
      <p:sp>
        <p:nvSpPr>
          <p:cNvPr id="6" name="Oval 3">
            <a:extLst>
              <a:ext uri="{FF2B5EF4-FFF2-40B4-BE49-F238E27FC236}">
                <a16:creationId xmlns:a16="http://schemas.microsoft.com/office/drawing/2014/main" id="{2B7606A0-3A97-0DAE-D4CB-ACE0879C9100}"/>
              </a:ext>
            </a:extLst>
          </p:cNvPr>
          <p:cNvSpPr>
            <a:spLocks/>
          </p:cNvSpPr>
          <p:nvPr/>
        </p:nvSpPr>
        <p:spPr bwMode="auto">
          <a:xfrm>
            <a:off x="7229698" y="973988"/>
            <a:ext cx="161504" cy="97264"/>
          </a:xfrm>
          <a:prstGeom prst="ellipse">
            <a:avLst/>
          </a:prstGeom>
          <a:solidFill>
            <a:srgbClr val="125A3D"/>
          </a:solidFill>
          <a:ln>
            <a:noFill/>
          </a:ln>
        </p:spPr>
        <p:txBody>
          <a:bodyPr lIns="0" tIns="0" rIns="0" bIns="0"/>
          <a:lstStyle/>
          <a:p>
            <a:pPr algn="ctr" fontAlgn="base">
              <a:spcBef>
                <a:spcPct val="0"/>
              </a:spcBef>
              <a:spcAft>
                <a:spcPct val="0"/>
              </a:spcAft>
            </a:pPr>
            <a:endParaRPr lang="en-US" sz="4920">
              <a:solidFill>
                <a:srgbClr val="000000"/>
              </a:solidFill>
              <a:latin typeface="+mj-lt"/>
              <a:sym typeface="Gill Sans" charset="0"/>
            </a:endParaRPr>
          </a:p>
        </p:txBody>
      </p:sp>
      <p:sp>
        <p:nvSpPr>
          <p:cNvPr id="8" name="Content Placeholder 2">
            <a:extLst>
              <a:ext uri="{FF2B5EF4-FFF2-40B4-BE49-F238E27FC236}">
                <a16:creationId xmlns:a16="http://schemas.microsoft.com/office/drawing/2014/main" id="{EFA6EF7B-E9FB-A99F-D688-96FF9E47BD36}"/>
              </a:ext>
            </a:extLst>
          </p:cNvPr>
          <p:cNvSpPr>
            <a:spLocks noGrp="1"/>
          </p:cNvSpPr>
          <p:nvPr>
            <p:ph sz="half" idx="1" hasCustomPrompt="1"/>
          </p:nvPr>
        </p:nvSpPr>
        <p:spPr>
          <a:xfrm>
            <a:off x="10101799" y="1368273"/>
            <a:ext cx="3679760" cy="5932283"/>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cxnSp>
        <p:nvCxnSpPr>
          <p:cNvPr id="12" name="Straight Connector 11">
            <a:extLst>
              <a:ext uri="{FF2B5EF4-FFF2-40B4-BE49-F238E27FC236}">
                <a16:creationId xmlns:a16="http://schemas.microsoft.com/office/drawing/2014/main" id="{C3C259B1-0345-543C-67FA-DC08268DCC0D}"/>
              </a:ext>
            </a:extLst>
          </p:cNvPr>
          <p:cNvCxnSpPr>
            <a:cxnSpLocks/>
          </p:cNvCxnSpPr>
          <p:nvPr/>
        </p:nvCxnSpPr>
        <p:spPr>
          <a:xfrm>
            <a:off x="9995146" y="1440731"/>
            <a:ext cx="0" cy="5775830"/>
          </a:xfrm>
          <a:prstGeom prst="line">
            <a:avLst/>
          </a:prstGeom>
          <a:ln w="19050">
            <a:solidFill>
              <a:srgbClr val="105F3F"/>
            </a:solidFill>
            <a:prstDash val="solid"/>
          </a:ln>
        </p:spPr>
        <p:style>
          <a:lnRef idx="1">
            <a:schemeClr val="accent1"/>
          </a:lnRef>
          <a:fillRef idx="0">
            <a:schemeClr val="accent1"/>
          </a:fillRef>
          <a:effectRef idx="0">
            <a:schemeClr val="accent1"/>
          </a:effectRef>
          <a:fontRef idx="minor">
            <a:schemeClr val="tx1"/>
          </a:fontRef>
        </p:style>
      </p:cxnSp>
      <p:sp>
        <p:nvSpPr>
          <p:cNvPr id="3" name="Title Placeholder 1">
            <a:extLst>
              <a:ext uri="{FF2B5EF4-FFF2-40B4-BE49-F238E27FC236}">
                <a16:creationId xmlns:a16="http://schemas.microsoft.com/office/drawing/2014/main" id="{31660211-CC40-61EF-9B4A-70589355107D}"/>
              </a:ext>
            </a:extLst>
          </p:cNvPr>
          <p:cNvSpPr>
            <a:spLocks noGrp="1"/>
          </p:cNvSpPr>
          <p:nvPr>
            <p:ph type="title"/>
          </p:nvPr>
        </p:nvSpPr>
        <p:spPr>
          <a:xfrm>
            <a:off x="779754" y="281371"/>
            <a:ext cx="13014223" cy="566424"/>
          </a:xfrm>
          <a:prstGeom prst="rect">
            <a:avLst/>
          </a:prstGeom>
        </p:spPr>
        <p:txBody>
          <a:bodyPr vert="horz" lIns="91440" tIns="45720" rIns="91440" bIns="45720" rtlCol="0" anchor="ctr">
            <a:noAutofit/>
          </a:bodyPr>
          <a:lstStyle>
            <a:lvl1pPr>
              <a:defRPr sz="3360"/>
            </a:lvl1pPr>
          </a:lstStyle>
          <a:p>
            <a:r>
              <a:rPr lang="en-GB" noProof="0"/>
              <a:t>Click to edit Master title style</a:t>
            </a:r>
            <a:endParaRPr lang="en-GB" noProof="0" dirty="0"/>
          </a:p>
        </p:txBody>
      </p:sp>
    </p:spTree>
    <p:extLst>
      <p:ext uri="{BB962C8B-B14F-4D97-AF65-F5344CB8AC3E}">
        <p14:creationId xmlns:p14="http://schemas.microsoft.com/office/powerpoint/2010/main" val="64361976"/>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EN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A21D7B-6547-454B-A32B-A461BDC220D0}"/>
              </a:ext>
            </a:extLst>
          </p:cNvPr>
          <p:cNvSpPr/>
          <p:nvPr/>
        </p:nvSpPr>
        <p:spPr>
          <a:xfrm>
            <a:off x="7481748" y="0"/>
            <a:ext cx="7209601" cy="822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35" name="Rectangle 34">
            <a:extLst>
              <a:ext uri="{FF2B5EF4-FFF2-40B4-BE49-F238E27FC236}">
                <a16:creationId xmlns:a16="http://schemas.microsoft.com/office/drawing/2014/main" id="{C8E3F043-29DF-45A4-BD82-5FDC1EAF5DDD}"/>
              </a:ext>
            </a:extLst>
          </p:cNvPr>
          <p:cNvSpPr/>
          <p:nvPr/>
        </p:nvSpPr>
        <p:spPr>
          <a:xfrm>
            <a:off x="7298808" y="0"/>
            <a:ext cx="190668" cy="8229598"/>
          </a:xfrm>
          <a:prstGeom prst="rect">
            <a:avLst/>
          </a:prstGeom>
          <a:solidFill>
            <a:srgbClr val="9A8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39" name="Rectangle 38">
            <a:extLst>
              <a:ext uri="{FF2B5EF4-FFF2-40B4-BE49-F238E27FC236}">
                <a16:creationId xmlns:a16="http://schemas.microsoft.com/office/drawing/2014/main" id="{F2019BB8-B6D5-47C1-A531-C86AE077BA00}"/>
              </a:ext>
            </a:extLst>
          </p:cNvPr>
          <p:cNvSpPr/>
          <p:nvPr/>
        </p:nvSpPr>
        <p:spPr>
          <a:xfrm>
            <a:off x="-21439" y="0"/>
            <a:ext cx="7400269" cy="8229600"/>
          </a:xfrm>
          <a:prstGeom prst="rect">
            <a:avLst/>
          </a:prstGeom>
          <a:solidFill>
            <a:srgbClr val="105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dirty="0"/>
          </a:p>
        </p:txBody>
      </p:sp>
      <p:sp>
        <p:nvSpPr>
          <p:cNvPr id="48" name="Title 1">
            <a:extLst>
              <a:ext uri="{FF2B5EF4-FFF2-40B4-BE49-F238E27FC236}">
                <a16:creationId xmlns:a16="http://schemas.microsoft.com/office/drawing/2014/main" id="{425EEEB0-0F51-4A19-B4AD-FAF95A9CB572}"/>
              </a:ext>
            </a:extLst>
          </p:cNvPr>
          <p:cNvSpPr txBox="1">
            <a:spLocks/>
          </p:cNvSpPr>
          <p:nvPr/>
        </p:nvSpPr>
        <p:spPr>
          <a:xfrm>
            <a:off x="7864689" y="2829519"/>
            <a:ext cx="5388074" cy="607163"/>
          </a:xfrm>
          <a:prstGeom prst="rect">
            <a:avLst/>
          </a:prstGeom>
        </p:spPr>
        <p:txBody>
          <a:bodyPr vert="horz" lIns="0" tIns="54864" rIns="0" bIns="54864" rtlCol="0" anchor="ctr">
            <a:noAutofit/>
          </a:bodyPr>
          <a:lstStyle>
            <a:lvl1pPr algn="l" defTabSz="914400" rtl="0" eaLnBrk="1" latinLnBrk="0" hangingPunct="1">
              <a:lnSpc>
                <a:spcPct val="90000"/>
              </a:lnSpc>
              <a:spcBef>
                <a:spcPct val="0"/>
              </a:spcBef>
              <a:buNone/>
              <a:defRPr sz="3200" b="0" kern="1200">
                <a:solidFill>
                  <a:schemeClr val="bg1">
                    <a:lumMod val="65000"/>
                  </a:schemeClr>
                </a:solidFill>
                <a:latin typeface="Raleway" panose="020B0003030101060003" pitchFamily="34" charset="0"/>
                <a:ea typeface="Open Sans Light" panose="020B0306030504020204" pitchFamily="34" charset="0"/>
                <a:cs typeface="Open Sans Light" panose="020B0306030504020204" pitchFamily="34" charset="0"/>
              </a:defRPr>
            </a:lvl1pPr>
          </a:lstStyle>
          <a:p>
            <a:pPr marL="0" marR="0" lvl="0" indent="0" algn="l" defTabSz="1097280" rtl="0" eaLnBrk="1" fontAlgn="auto" latinLnBrk="0" hangingPunct="1">
              <a:lnSpc>
                <a:spcPct val="90000"/>
              </a:lnSpc>
              <a:spcBef>
                <a:spcPct val="0"/>
              </a:spcBef>
              <a:spcAft>
                <a:spcPts val="0"/>
              </a:spcAft>
              <a:buClrTx/>
              <a:buSzTx/>
              <a:buFontTx/>
              <a:buNone/>
              <a:tabLst/>
              <a:defRPr/>
            </a:pPr>
            <a:r>
              <a:rPr kumimoji="0" lang="en-GB" sz="3360" i="0" u="none" strike="noStrike" kern="1200" cap="none" spc="0" normalizeH="0" baseline="0" noProof="0" dirty="0">
                <a:ln>
                  <a:noFill/>
                </a:ln>
                <a:solidFill>
                  <a:srgbClr val="125A3D"/>
                </a:solidFill>
                <a:effectLst/>
                <a:uLnTx/>
                <a:uFillTx/>
                <a:latin typeface="Source Sans Pro" panose="020B0503030403020204"/>
              </a:rPr>
              <a:t>Contact us</a:t>
            </a:r>
          </a:p>
        </p:txBody>
      </p:sp>
      <p:sp>
        <p:nvSpPr>
          <p:cNvPr id="49" name="Subtitle 2">
            <a:extLst>
              <a:ext uri="{FF2B5EF4-FFF2-40B4-BE49-F238E27FC236}">
                <a16:creationId xmlns:a16="http://schemas.microsoft.com/office/drawing/2014/main" id="{2E917972-C220-4AE9-BC7B-A5C1D651BF64}"/>
              </a:ext>
            </a:extLst>
          </p:cNvPr>
          <p:cNvSpPr txBox="1">
            <a:spLocks/>
          </p:cNvSpPr>
          <p:nvPr/>
        </p:nvSpPr>
        <p:spPr>
          <a:xfrm>
            <a:off x="7962168" y="2723810"/>
            <a:ext cx="5296633" cy="314281"/>
          </a:xfrm>
          <a:prstGeom prst="rect">
            <a:avLst/>
          </a:prstGeom>
        </p:spPr>
        <p:txBody>
          <a:bodyPr vert="horz" lIns="0" tIns="54864" rIns="0" bIns="54864" rtlCol="0">
            <a:normAutofit/>
          </a:bodyPr>
          <a:lstStyle>
            <a:lvl1pPr marL="0" indent="0" algn="l" defTabSz="914400" rtl="0" eaLnBrk="1" latinLnBrk="0" hangingPunct="1">
              <a:lnSpc>
                <a:spcPct val="90000"/>
              </a:lnSpc>
              <a:spcBef>
                <a:spcPts val="1000"/>
              </a:spcBef>
              <a:buFont typeface="Arial" panose="020B0604020202020204" pitchFamily="34" charset="0"/>
              <a:buNone/>
              <a:defRPr sz="1300" kern="1200">
                <a:solidFill>
                  <a:schemeClr val="bg1">
                    <a:lumMod val="65000"/>
                  </a:schemeClr>
                </a:solidFill>
                <a:latin typeface="Source Sans Pro" panose="020B0503030403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1097280" rtl="0" eaLnBrk="1" fontAlgn="auto" latinLnBrk="0" hangingPunct="1">
              <a:lnSpc>
                <a:spcPct val="90000"/>
              </a:lnSpc>
              <a:spcBef>
                <a:spcPts val="1200"/>
              </a:spcBef>
              <a:spcAft>
                <a:spcPts val="0"/>
              </a:spcAft>
              <a:buClrTx/>
              <a:buSzTx/>
              <a:buFont typeface="Arial" panose="020B0604020202020204" pitchFamily="34" charset="0"/>
              <a:buNone/>
              <a:tabLst/>
              <a:defRPr/>
            </a:pPr>
            <a:endParaRPr kumimoji="0" lang="en-GB" sz="1440" b="0" i="0" u="none" strike="noStrike" kern="1200" cap="none" spc="0" normalizeH="0" baseline="0" noProof="0" dirty="0">
              <a:ln>
                <a:noFill/>
              </a:ln>
              <a:solidFill>
                <a:sysClr val="window" lastClr="FFFFFF">
                  <a:lumMod val="65000"/>
                </a:sysClr>
              </a:solidFill>
              <a:effectLst/>
              <a:uLnTx/>
              <a:uFillTx/>
              <a:latin typeface="Source Sans Pro" panose="020B0503030403020204"/>
            </a:endParaRPr>
          </a:p>
        </p:txBody>
      </p:sp>
      <p:sp>
        <p:nvSpPr>
          <p:cNvPr id="50" name="Shape 3174">
            <a:extLst>
              <a:ext uri="{FF2B5EF4-FFF2-40B4-BE49-F238E27FC236}">
                <a16:creationId xmlns:a16="http://schemas.microsoft.com/office/drawing/2014/main" id="{3B0E9B4A-6CCE-4C04-8010-1911FB230C9D}"/>
              </a:ext>
            </a:extLst>
          </p:cNvPr>
          <p:cNvSpPr/>
          <p:nvPr/>
        </p:nvSpPr>
        <p:spPr>
          <a:xfrm>
            <a:off x="7864690" y="5327863"/>
            <a:ext cx="493106" cy="493112"/>
          </a:xfrm>
          <a:custGeom>
            <a:avLst/>
            <a:gdLst/>
            <a:ahLst/>
            <a:cxnLst>
              <a:cxn ang="0">
                <a:pos x="wd2" y="hd2"/>
              </a:cxn>
              <a:cxn ang="5400000">
                <a:pos x="wd2" y="hd2"/>
              </a:cxn>
              <a:cxn ang="10800000">
                <a:pos x="wd2" y="hd2"/>
              </a:cxn>
              <a:cxn ang="16200000">
                <a:pos x="wd2" y="hd2"/>
              </a:cxn>
            </a:cxnLst>
            <a:rect l="0" t="0" r="r" b="b"/>
            <a:pathLst>
              <a:path w="19314" h="19315" extrusionOk="0">
                <a:moveTo>
                  <a:pt x="11140" y="11141"/>
                </a:moveTo>
                <a:cubicBezTo>
                  <a:pt x="9229" y="13052"/>
                  <a:pt x="7015" y="14879"/>
                  <a:pt x="6140" y="14004"/>
                </a:cubicBezTo>
                <a:cubicBezTo>
                  <a:pt x="4888" y="12751"/>
                  <a:pt x="4115" y="11660"/>
                  <a:pt x="1355" y="13880"/>
                </a:cubicBezTo>
                <a:cubicBezTo>
                  <a:pt x="-1407" y="16100"/>
                  <a:pt x="714" y="17579"/>
                  <a:pt x="1927" y="18793"/>
                </a:cubicBezTo>
                <a:cubicBezTo>
                  <a:pt x="3327" y="20193"/>
                  <a:pt x="8547" y="18867"/>
                  <a:pt x="13707" y="13708"/>
                </a:cubicBezTo>
                <a:cubicBezTo>
                  <a:pt x="18866" y="8548"/>
                  <a:pt x="20193" y="3327"/>
                  <a:pt x="18792" y="1927"/>
                </a:cubicBezTo>
                <a:cubicBezTo>
                  <a:pt x="17578" y="713"/>
                  <a:pt x="16098" y="-1407"/>
                  <a:pt x="13880" y="1355"/>
                </a:cubicBezTo>
                <a:cubicBezTo>
                  <a:pt x="11661" y="4115"/>
                  <a:pt x="12751" y="4888"/>
                  <a:pt x="14004" y="6141"/>
                </a:cubicBezTo>
                <a:cubicBezTo>
                  <a:pt x="14879" y="7015"/>
                  <a:pt x="13052" y="9228"/>
                  <a:pt x="11140" y="11141"/>
                </a:cubicBezTo>
                <a:close/>
              </a:path>
            </a:pathLst>
          </a:custGeom>
          <a:solidFill>
            <a:srgbClr val="7CC8EC"/>
          </a:solidFill>
          <a:ln w="12700" cap="flat">
            <a:noFill/>
            <a:miter lim="400000"/>
          </a:ln>
          <a:effectLst/>
        </p:spPr>
        <p:txBody>
          <a:bodyPr wrap="square" lIns="45720" tIns="45720" rIns="45720" bIns="45720" numCol="1" anchor="ctr">
            <a:noAutofit/>
          </a:bodyPr>
          <a:lstStyle/>
          <a:p>
            <a:pPr marL="0" marR="0" lvl="0" indent="0" defTabSz="1097280" eaLnBrk="1" fontAlgn="auto" latinLnBrk="0" hangingPunct="1">
              <a:lnSpc>
                <a:spcPct val="100000"/>
              </a:lnSpc>
              <a:spcBef>
                <a:spcPts val="0"/>
              </a:spcBef>
              <a:spcAft>
                <a:spcPts val="0"/>
              </a:spcAft>
              <a:buClrTx/>
              <a:buSzTx/>
              <a:buFontTx/>
              <a:buNone/>
              <a:tabLst/>
              <a:defRPr/>
            </a:pPr>
            <a:endParaRPr kumimoji="0" sz="1920" b="0" i="0" u="none" strike="noStrike" kern="0" cap="none" spc="0" normalizeH="0" baseline="0" noProof="0">
              <a:ln>
                <a:noFill/>
              </a:ln>
              <a:solidFill>
                <a:prstClr val="black"/>
              </a:solidFill>
              <a:effectLst/>
              <a:uLnTx/>
              <a:uFillTx/>
              <a:latin typeface="Source Sans Pro" panose="020B0503030403020204"/>
            </a:endParaRPr>
          </a:p>
        </p:txBody>
      </p:sp>
      <p:sp>
        <p:nvSpPr>
          <p:cNvPr id="51" name="Shape 3177">
            <a:extLst>
              <a:ext uri="{FF2B5EF4-FFF2-40B4-BE49-F238E27FC236}">
                <a16:creationId xmlns:a16="http://schemas.microsoft.com/office/drawing/2014/main" id="{8565F795-89A1-4A12-A319-18F582BD6A02}"/>
              </a:ext>
            </a:extLst>
          </p:cNvPr>
          <p:cNvSpPr/>
          <p:nvPr/>
        </p:nvSpPr>
        <p:spPr>
          <a:xfrm>
            <a:off x="7864690" y="6728243"/>
            <a:ext cx="616370" cy="397205"/>
          </a:xfrm>
          <a:custGeom>
            <a:avLst/>
            <a:gdLst/>
            <a:ahLst/>
            <a:cxnLst>
              <a:cxn ang="0">
                <a:pos x="wd2" y="hd2"/>
              </a:cxn>
              <a:cxn ang="5400000">
                <a:pos x="wd2" y="hd2"/>
              </a:cxn>
              <a:cxn ang="10800000">
                <a:pos x="wd2" y="hd2"/>
              </a:cxn>
              <a:cxn ang="16200000">
                <a:pos x="wd2" y="hd2"/>
              </a:cxn>
            </a:cxnLst>
            <a:rect l="0" t="0" r="r" b="b"/>
            <a:pathLst>
              <a:path w="20779" h="21600" extrusionOk="0">
                <a:moveTo>
                  <a:pt x="20331" y="5746"/>
                </a:moveTo>
                <a:cubicBezTo>
                  <a:pt x="19692" y="6285"/>
                  <a:pt x="11827" y="12917"/>
                  <a:pt x="11435" y="13248"/>
                </a:cubicBezTo>
                <a:cubicBezTo>
                  <a:pt x="11043" y="13577"/>
                  <a:pt x="10769" y="13620"/>
                  <a:pt x="10390" y="13620"/>
                </a:cubicBezTo>
                <a:cubicBezTo>
                  <a:pt x="10011" y="13620"/>
                  <a:pt x="9735" y="13577"/>
                  <a:pt x="9343" y="13248"/>
                </a:cubicBezTo>
                <a:cubicBezTo>
                  <a:pt x="8951" y="12917"/>
                  <a:pt x="1088" y="6285"/>
                  <a:pt x="448" y="5746"/>
                </a:cubicBezTo>
                <a:cubicBezTo>
                  <a:pt x="-3" y="5367"/>
                  <a:pt x="0" y="5811"/>
                  <a:pt x="0" y="6155"/>
                </a:cubicBezTo>
                <a:cubicBezTo>
                  <a:pt x="0" y="6498"/>
                  <a:pt x="0" y="19814"/>
                  <a:pt x="0" y="19814"/>
                </a:cubicBezTo>
                <a:cubicBezTo>
                  <a:pt x="0" y="20594"/>
                  <a:pt x="645" y="21600"/>
                  <a:pt x="1145" y="21600"/>
                </a:cubicBezTo>
                <a:lnTo>
                  <a:pt x="19633" y="21600"/>
                </a:lnTo>
                <a:cubicBezTo>
                  <a:pt x="20134" y="21600"/>
                  <a:pt x="20779" y="20594"/>
                  <a:pt x="20779" y="19814"/>
                </a:cubicBezTo>
                <a:cubicBezTo>
                  <a:pt x="20779" y="19814"/>
                  <a:pt x="20779" y="6498"/>
                  <a:pt x="20779" y="6155"/>
                </a:cubicBezTo>
                <a:cubicBezTo>
                  <a:pt x="20779" y="5811"/>
                  <a:pt x="20783" y="5367"/>
                  <a:pt x="20331" y="5746"/>
                </a:cubicBezTo>
                <a:close/>
                <a:moveTo>
                  <a:pt x="687" y="2021"/>
                </a:moveTo>
                <a:cubicBezTo>
                  <a:pt x="1250" y="2510"/>
                  <a:pt x="9053" y="9271"/>
                  <a:pt x="9343" y="9524"/>
                </a:cubicBezTo>
                <a:cubicBezTo>
                  <a:pt x="9634" y="9775"/>
                  <a:pt x="10011" y="9897"/>
                  <a:pt x="10390" y="9897"/>
                </a:cubicBezTo>
                <a:cubicBezTo>
                  <a:pt x="10769" y="9897"/>
                  <a:pt x="11145" y="9775"/>
                  <a:pt x="11435" y="9524"/>
                </a:cubicBezTo>
                <a:cubicBezTo>
                  <a:pt x="11726" y="9271"/>
                  <a:pt x="19529" y="2510"/>
                  <a:pt x="20093" y="2021"/>
                </a:cubicBezTo>
                <a:cubicBezTo>
                  <a:pt x="20656" y="1534"/>
                  <a:pt x="21190" y="0"/>
                  <a:pt x="20154" y="0"/>
                </a:cubicBezTo>
                <a:lnTo>
                  <a:pt x="624" y="0"/>
                </a:lnTo>
                <a:cubicBezTo>
                  <a:pt x="-410" y="0"/>
                  <a:pt x="122" y="1534"/>
                  <a:pt x="687" y="2021"/>
                </a:cubicBezTo>
                <a:close/>
              </a:path>
            </a:pathLst>
          </a:custGeom>
          <a:solidFill>
            <a:srgbClr val="7BBBB5"/>
          </a:solidFill>
          <a:ln w="12700" cap="flat">
            <a:noFill/>
            <a:miter lim="400000"/>
          </a:ln>
          <a:effectLst/>
        </p:spPr>
        <p:txBody>
          <a:bodyPr wrap="square" lIns="45720" tIns="45720" rIns="45720" bIns="45720" numCol="1" anchor="ctr">
            <a:noAutofit/>
          </a:bodyPr>
          <a:lstStyle/>
          <a:p>
            <a:pPr marL="0" marR="0" lvl="0" indent="0" defTabSz="1097280" eaLnBrk="1" fontAlgn="auto" latinLnBrk="0" hangingPunct="1">
              <a:lnSpc>
                <a:spcPct val="100000"/>
              </a:lnSpc>
              <a:spcBef>
                <a:spcPts val="0"/>
              </a:spcBef>
              <a:spcAft>
                <a:spcPts val="0"/>
              </a:spcAft>
              <a:buClrTx/>
              <a:buSzTx/>
              <a:buFontTx/>
              <a:buNone/>
              <a:tabLst/>
              <a:defRPr/>
            </a:pPr>
            <a:endParaRPr kumimoji="0" sz="1920" b="0" i="0" u="none" strike="noStrike" kern="0" cap="none" spc="0" normalizeH="0" baseline="0" noProof="0">
              <a:ln>
                <a:noFill/>
              </a:ln>
              <a:solidFill>
                <a:prstClr val="black"/>
              </a:solidFill>
              <a:effectLst/>
              <a:uLnTx/>
              <a:uFillTx/>
              <a:latin typeface="Source Sans Pro" panose="020B0503030403020204"/>
            </a:endParaRPr>
          </a:p>
        </p:txBody>
      </p:sp>
      <p:sp>
        <p:nvSpPr>
          <p:cNvPr id="52" name="Shape 3180">
            <a:extLst>
              <a:ext uri="{FF2B5EF4-FFF2-40B4-BE49-F238E27FC236}">
                <a16:creationId xmlns:a16="http://schemas.microsoft.com/office/drawing/2014/main" id="{8A6838C3-DDF3-45CF-ACA1-5F4E8CA38579}"/>
              </a:ext>
            </a:extLst>
          </p:cNvPr>
          <p:cNvSpPr/>
          <p:nvPr/>
        </p:nvSpPr>
        <p:spPr>
          <a:xfrm>
            <a:off x="7864690" y="3985224"/>
            <a:ext cx="616370" cy="551323"/>
          </a:xfrm>
          <a:custGeom>
            <a:avLst/>
            <a:gdLst/>
            <a:ahLst/>
            <a:cxnLst>
              <a:cxn ang="0">
                <a:pos x="wd2" y="hd2"/>
              </a:cxn>
              <a:cxn ang="5400000">
                <a:pos x="wd2" y="hd2"/>
              </a:cxn>
              <a:cxn ang="10800000">
                <a:pos x="wd2" y="hd2"/>
              </a:cxn>
              <a:cxn ang="16200000">
                <a:pos x="wd2" y="hd2"/>
              </a:cxn>
            </a:cxnLst>
            <a:rect l="0" t="0" r="r" b="b"/>
            <a:pathLst>
              <a:path w="21177" h="21458" extrusionOk="0">
                <a:moveTo>
                  <a:pt x="20906" y="11130"/>
                </a:moveTo>
                <a:lnTo>
                  <a:pt x="11466" y="425"/>
                </a:lnTo>
                <a:cubicBezTo>
                  <a:pt x="10983" y="-142"/>
                  <a:pt x="10193" y="-142"/>
                  <a:pt x="9710" y="425"/>
                </a:cubicBezTo>
                <a:lnTo>
                  <a:pt x="271" y="11130"/>
                </a:lnTo>
                <a:cubicBezTo>
                  <a:pt x="-212" y="11696"/>
                  <a:pt x="-32" y="12160"/>
                  <a:pt x="671" y="12160"/>
                </a:cubicBezTo>
                <a:lnTo>
                  <a:pt x="2638" y="12160"/>
                </a:lnTo>
                <a:lnTo>
                  <a:pt x="2638" y="20381"/>
                </a:lnTo>
                <a:cubicBezTo>
                  <a:pt x="2638" y="20976"/>
                  <a:pt x="2661" y="21458"/>
                  <a:pt x="3609" y="21458"/>
                </a:cubicBezTo>
                <a:lnTo>
                  <a:pt x="8190" y="21458"/>
                </a:lnTo>
                <a:lnTo>
                  <a:pt x="8190" y="13214"/>
                </a:lnTo>
                <a:lnTo>
                  <a:pt x="12986" y="13214"/>
                </a:lnTo>
                <a:lnTo>
                  <a:pt x="12986" y="21458"/>
                </a:lnTo>
                <a:lnTo>
                  <a:pt x="17795" y="21458"/>
                </a:lnTo>
                <a:cubicBezTo>
                  <a:pt x="18518" y="21458"/>
                  <a:pt x="18538" y="20976"/>
                  <a:pt x="18538" y="20381"/>
                </a:cubicBezTo>
                <a:lnTo>
                  <a:pt x="18538" y="12160"/>
                </a:lnTo>
                <a:lnTo>
                  <a:pt x="20505" y="12160"/>
                </a:lnTo>
                <a:cubicBezTo>
                  <a:pt x="21208" y="12160"/>
                  <a:pt x="21388" y="11696"/>
                  <a:pt x="20906" y="11130"/>
                </a:cubicBezTo>
                <a:close/>
              </a:path>
            </a:pathLst>
          </a:custGeom>
          <a:solidFill>
            <a:srgbClr val="F47264"/>
          </a:solidFill>
          <a:ln w="12700" cap="flat">
            <a:noFill/>
            <a:miter lim="400000"/>
          </a:ln>
          <a:effectLst/>
        </p:spPr>
        <p:txBody>
          <a:bodyPr wrap="square" lIns="45720" tIns="45720" rIns="45720" bIns="45720" numCol="1" anchor="ctr">
            <a:noAutofit/>
          </a:bodyPr>
          <a:lstStyle/>
          <a:p>
            <a:pPr marL="0" marR="0" lvl="0" indent="0" defTabSz="1097280" eaLnBrk="1" fontAlgn="auto" latinLnBrk="0" hangingPunct="1">
              <a:lnSpc>
                <a:spcPct val="100000"/>
              </a:lnSpc>
              <a:spcBef>
                <a:spcPts val="0"/>
              </a:spcBef>
              <a:spcAft>
                <a:spcPts val="0"/>
              </a:spcAft>
              <a:buClrTx/>
              <a:buSzTx/>
              <a:buFontTx/>
              <a:buNone/>
              <a:tabLst/>
              <a:defRPr/>
            </a:pPr>
            <a:endParaRPr kumimoji="0" sz="1920" b="0" i="0" u="none" strike="noStrike" kern="0" cap="none" spc="0" normalizeH="0" baseline="0" noProof="0">
              <a:ln>
                <a:noFill/>
              </a:ln>
              <a:solidFill>
                <a:prstClr val="black"/>
              </a:solidFill>
              <a:effectLst/>
              <a:uLnTx/>
              <a:uFillTx/>
              <a:latin typeface="Source Sans Pro" panose="020B0503030403020204"/>
            </a:endParaRPr>
          </a:p>
        </p:txBody>
      </p:sp>
      <p:sp>
        <p:nvSpPr>
          <p:cNvPr id="53" name="Text Placeholder 1">
            <a:extLst>
              <a:ext uri="{FF2B5EF4-FFF2-40B4-BE49-F238E27FC236}">
                <a16:creationId xmlns:a16="http://schemas.microsoft.com/office/drawing/2014/main" id="{F73640D5-133A-4F94-893F-747CB16FBA21}"/>
              </a:ext>
            </a:extLst>
          </p:cNvPr>
          <p:cNvSpPr txBox="1">
            <a:spLocks/>
          </p:cNvSpPr>
          <p:nvPr/>
        </p:nvSpPr>
        <p:spPr>
          <a:xfrm>
            <a:off x="7864689" y="5955400"/>
            <a:ext cx="3428584" cy="441072"/>
          </a:xfrm>
          <a:prstGeom prst="rect">
            <a:avLst/>
          </a:prstGeom>
        </p:spPr>
        <p:txBody>
          <a:bodyPr vert="horz" lIns="0" tIns="54864" rIns="0" bIns="54864" rtlCol="0" anchor="b">
            <a:normAutofit/>
          </a:bodyPr>
          <a:lstStyle>
            <a:lvl1pPr marL="0" indent="0" algn="l" defTabSz="914400" rtl="0" eaLnBrk="1" latinLnBrk="0" hangingPunct="1">
              <a:lnSpc>
                <a:spcPct val="100000"/>
              </a:lnSpc>
              <a:spcBef>
                <a:spcPts val="1000"/>
              </a:spcBef>
              <a:buFont typeface="Arial" panose="020B0604020202020204" pitchFamily="34" charset="0"/>
              <a:buNone/>
              <a:defRPr sz="1050" kern="1200" baseline="0">
                <a:solidFill>
                  <a:schemeClr val="bg1">
                    <a:lumMod val="65000"/>
                  </a:schemeClr>
                </a:solidFill>
                <a:latin typeface="Source Sans Pro" panose="020B05030304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Source Sans Pro" panose="020B0503030403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Source Sans Pro" panose="020B0503030403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ource Sans Pro" panose="020B0503030403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Source Sans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20"/>
              </a:lnSpc>
            </a:pPr>
            <a:endParaRPr lang="en-US" sz="1440" dirty="0">
              <a:latin typeface="Source Sans Pro" panose="020B0503030403020204"/>
            </a:endParaRPr>
          </a:p>
        </p:txBody>
      </p:sp>
      <p:sp>
        <p:nvSpPr>
          <p:cNvPr id="54" name="TextBox 53">
            <a:extLst>
              <a:ext uri="{FF2B5EF4-FFF2-40B4-BE49-F238E27FC236}">
                <a16:creationId xmlns:a16="http://schemas.microsoft.com/office/drawing/2014/main" id="{47757650-466C-4D6E-8751-7DB37D974A20}"/>
              </a:ext>
            </a:extLst>
          </p:cNvPr>
          <p:cNvSpPr txBox="1"/>
          <p:nvPr/>
        </p:nvSpPr>
        <p:spPr>
          <a:xfrm>
            <a:off x="8856272" y="3906148"/>
            <a:ext cx="4631233" cy="867930"/>
          </a:xfrm>
          <a:prstGeom prst="rect">
            <a:avLst/>
          </a:prstGeom>
          <a:noFill/>
        </p:spPr>
        <p:txBody>
          <a:bodyPr wrap="square" rtlCol="0">
            <a:spAutoFit/>
          </a:bodyPr>
          <a:lstStyle/>
          <a:p>
            <a:r>
              <a:rPr lang="en-GB" sz="1680" b="1" u="sng" noProof="0" dirty="0">
                <a:solidFill>
                  <a:srgbClr val="125A3D"/>
                </a:solidFill>
                <a:latin typeface="Source Sans Pro" panose="020B0503030403020204" pitchFamily="34" charset="0"/>
                <a:ea typeface="Source Sans Pro" panose="020B0503030403020204" pitchFamily="34" charset="0"/>
              </a:rPr>
              <a:t>AAOIFI</a:t>
            </a:r>
          </a:p>
          <a:p>
            <a:r>
              <a:rPr lang="en-GB" sz="1680" noProof="0" dirty="0">
                <a:solidFill>
                  <a:srgbClr val="125A3D"/>
                </a:solidFill>
                <a:latin typeface="Source Sans Pro" panose="020B0503030403020204" pitchFamily="34" charset="0"/>
                <a:ea typeface="Source Sans Pro" panose="020B0503030403020204" pitchFamily="34" charset="0"/>
              </a:rPr>
              <a:t>Office No 1001,Building 1074, Road 3622, Block 436, </a:t>
            </a:r>
            <a:r>
              <a:rPr lang="en-GB" sz="1680" noProof="0" dirty="0" err="1">
                <a:solidFill>
                  <a:srgbClr val="125A3D"/>
                </a:solidFill>
                <a:latin typeface="Source Sans Pro" panose="020B0503030403020204" pitchFamily="34" charset="0"/>
                <a:ea typeface="Source Sans Pro" panose="020B0503030403020204" pitchFamily="34" charset="0"/>
              </a:rPr>
              <a:t>Seef</a:t>
            </a:r>
            <a:r>
              <a:rPr lang="en-GB" sz="1680" noProof="0" dirty="0">
                <a:solidFill>
                  <a:srgbClr val="125A3D"/>
                </a:solidFill>
                <a:latin typeface="Source Sans Pro" panose="020B0503030403020204" pitchFamily="34" charset="0"/>
                <a:ea typeface="Source Sans Pro" panose="020B0503030403020204" pitchFamily="34" charset="0"/>
              </a:rPr>
              <a:t>, Bahrain</a:t>
            </a:r>
          </a:p>
        </p:txBody>
      </p:sp>
      <p:sp>
        <p:nvSpPr>
          <p:cNvPr id="55" name="Text Placeholder 2">
            <a:extLst>
              <a:ext uri="{FF2B5EF4-FFF2-40B4-BE49-F238E27FC236}">
                <a16:creationId xmlns:a16="http://schemas.microsoft.com/office/drawing/2014/main" id="{96FC435B-E8C7-43D8-8C30-1DB036F77ECE}"/>
              </a:ext>
            </a:extLst>
          </p:cNvPr>
          <p:cNvSpPr>
            <a:spLocks noGrp="1"/>
          </p:cNvSpPr>
          <p:nvPr>
            <p:ph type="body" sz="quarter" idx="10"/>
          </p:nvPr>
        </p:nvSpPr>
        <p:spPr>
          <a:xfrm>
            <a:off x="8906277" y="6711303"/>
            <a:ext cx="4360544" cy="901064"/>
          </a:xfrm>
          <a:prstGeom prst="rect">
            <a:avLst/>
          </a:prstGeom>
        </p:spPr>
        <p:txBody>
          <a:bodyPr>
            <a:normAutofit/>
          </a:bodyPr>
          <a:lstStyle>
            <a:lvl1pPr marL="0" indent="0">
              <a:buNone/>
              <a:defRPr sz="1680">
                <a:solidFill>
                  <a:srgbClr val="125A3D"/>
                </a:solidFill>
              </a:defRPr>
            </a:lvl1pPr>
          </a:lstStyle>
          <a:p>
            <a:pPr lvl="0"/>
            <a:r>
              <a:rPr lang="en-GB" noProof="0"/>
              <a:t>Click to edit Master text styles</a:t>
            </a:r>
          </a:p>
        </p:txBody>
      </p:sp>
      <p:sp>
        <p:nvSpPr>
          <p:cNvPr id="56" name="Text Placeholder 2">
            <a:extLst>
              <a:ext uri="{FF2B5EF4-FFF2-40B4-BE49-F238E27FC236}">
                <a16:creationId xmlns:a16="http://schemas.microsoft.com/office/drawing/2014/main" id="{144237D4-F2B1-4AF3-9F5D-D6D2CD256A0F}"/>
              </a:ext>
            </a:extLst>
          </p:cNvPr>
          <p:cNvSpPr>
            <a:spLocks noGrp="1"/>
          </p:cNvSpPr>
          <p:nvPr>
            <p:ph type="body" sz="quarter" idx="11"/>
          </p:nvPr>
        </p:nvSpPr>
        <p:spPr>
          <a:xfrm>
            <a:off x="8856272" y="5303646"/>
            <a:ext cx="4360544" cy="901064"/>
          </a:xfrm>
          <a:prstGeom prst="rect">
            <a:avLst/>
          </a:prstGeom>
        </p:spPr>
        <p:txBody>
          <a:bodyPr>
            <a:normAutofit/>
          </a:bodyPr>
          <a:lstStyle>
            <a:lvl1pPr marL="0" indent="0">
              <a:buNone/>
              <a:defRPr sz="1680">
                <a:solidFill>
                  <a:srgbClr val="125A3D"/>
                </a:solidFill>
              </a:defRPr>
            </a:lvl1pPr>
          </a:lstStyle>
          <a:p>
            <a:pPr lvl="0"/>
            <a:r>
              <a:rPr lang="en-GB" noProof="0"/>
              <a:t>Click to edit Master text styles</a:t>
            </a:r>
          </a:p>
        </p:txBody>
      </p:sp>
      <p:grpSp>
        <p:nvGrpSpPr>
          <p:cNvPr id="6" name="Group 5">
            <a:extLst>
              <a:ext uri="{FF2B5EF4-FFF2-40B4-BE49-F238E27FC236}">
                <a16:creationId xmlns:a16="http://schemas.microsoft.com/office/drawing/2014/main" id="{D099350C-9DA7-ED1A-0DEA-E865E680FAE5}"/>
              </a:ext>
            </a:extLst>
          </p:cNvPr>
          <p:cNvGrpSpPr/>
          <p:nvPr/>
        </p:nvGrpSpPr>
        <p:grpSpPr>
          <a:xfrm>
            <a:off x="7378829" y="334251"/>
            <a:ext cx="7309571" cy="1208152"/>
            <a:chOff x="7215159" y="416427"/>
            <a:chExt cx="3798854" cy="627888"/>
          </a:xfrm>
        </p:grpSpPr>
        <p:sp>
          <p:nvSpPr>
            <p:cNvPr id="4" name="Rectangle 3">
              <a:extLst>
                <a:ext uri="{FF2B5EF4-FFF2-40B4-BE49-F238E27FC236}">
                  <a16:creationId xmlns:a16="http://schemas.microsoft.com/office/drawing/2014/main" id="{DEF5354F-071B-9B00-2765-BB0B26349D34}"/>
                </a:ext>
              </a:extLst>
            </p:cNvPr>
            <p:cNvSpPr/>
            <p:nvPr/>
          </p:nvSpPr>
          <p:spPr>
            <a:xfrm>
              <a:off x="7215159" y="416427"/>
              <a:ext cx="3798854" cy="627888"/>
            </a:xfrm>
            <a:prstGeom prst="rect">
              <a:avLst/>
            </a:prstGeom>
            <a:solidFill>
              <a:srgbClr val="9A8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pic>
          <p:nvPicPr>
            <p:cNvPr id="3" name="pasted-image.pdf">
              <a:extLst>
                <a:ext uri="{FF2B5EF4-FFF2-40B4-BE49-F238E27FC236}">
                  <a16:creationId xmlns:a16="http://schemas.microsoft.com/office/drawing/2014/main" id="{CD77490B-93AF-5365-85C6-FD533DFEC17E}"/>
                </a:ext>
              </a:extLst>
            </p:cNvPr>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7339298" y="513383"/>
              <a:ext cx="3550574" cy="466266"/>
            </a:xfrm>
            <a:prstGeom prst="rect">
              <a:avLst/>
            </a:prstGeom>
            <a:ln w="12700">
              <a:miter lim="400000"/>
            </a:ln>
          </p:spPr>
        </p:pic>
      </p:grpSp>
    </p:spTree>
    <p:extLst>
      <p:ext uri="{BB962C8B-B14F-4D97-AF65-F5344CB8AC3E}">
        <p14:creationId xmlns:p14="http://schemas.microsoft.com/office/powerpoint/2010/main" val="30583266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15" name="Rectangle 11">
            <a:extLst>
              <a:ext uri="{FF2B5EF4-FFF2-40B4-BE49-F238E27FC236}">
                <a16:creationId xmlns:a16="http://schemas.microsoft.com/office/drawing/2014/main" id="{7D9D71FD-766F-D3CB-B5C3-4BB5DFA28076}"/>
              </a:ext>
            </a:extLst>
          </p:cNvPr>
          <p:cNvSpPr/>
          <p:nvPr userDrawn="1"/>
        </p:nvSpPr>
        <p:spPr>
          <a:xfrm rot="10800000">
            <a:off x="-37888" y="-12456"/>
            <a:ext cx="14647021" cy="8302336"/>
          </a:xfrm>
          <a:custGeom>
            <a:avLst/>
            <a:gdLst>
              <a:gd name="connsiteX0" fmla="*/ 0 w 13978731"/>
              <a:gd name="connsiteY0" fmla="*/ 0 h 9099449"/>
              <a:gd name="connsiteX1" fmla="*/ 13978731 w 13978731"/>
              <a:gd name="connsiteY1" fmla="*/ 0 h 9099449"/>
              <a:gd name="connsiteX2" fmla="*/ 13978731 w 13978731"/>
              <a:gd name="connsiteY2" fmla="*/ 9099449 h 9099449"/>
              <a:gd name="connsiteX3" fmla="*/ 0 w 13978731"/>
              <a:gd name="connsiteY3" fmla="*/ 9099449 h 9099449"/>
              <a:gd name="connsiteX4" fmla="*/ 0 w 13978731"/>
              <a:gd name="connsiteY4" fmla="*/ 0 h 9099449"/>
              <a:gd name="connsiteX0" fmla="*/ 5603 w 13984334"/>
              <a:gd name="connsiteY0" fmla="*/ 0 h 9099449"/>
              <a:gd name="connsiteX1" fmla="*/ 13984334 w 13984334"/>
              <a:gd name="connsiteY1" fmla="*/ 0 h 9099449"/>
              <a:gd name="connsiteX2" fmla="*/ 13984334 w 13984334"/>
              <a:gd name="connsiteY2" fmla="*/ 9099449 h 9099449"/>
              <a:gd name="connsiteX3" fmla="*/ 5603 w 13984334"/>
              <a:gd name="connsiteY3" fmla="*/ 9099449 h 9099449"/>
              <a:gd name="connsiteX4" fmla="*/ 0 w 13984334"/>
              <a:gd name="connsiteY4" fmla="*/ 3383951 h 9099449"/>
              <a:gd name="connsiteX5" fmla="*/ 5603 w 13984334"/>
              <a:gd name="connsiteY5" fmla="*/ 0 h 9099449"/>
              <a:gd name="connsiteX0" fmla="*/ 5603 w 13984334"/>
              <a:gd name="connsiteY0" fmla="*/ 0 h 9099449"/>
              <a:gd name="connsiteX1" fmla="*/ 13984334 w 13984334"/>
              <a:gd name="connsiteY1" fmla="*/ 0 h 9099449"/>
              <a:gd name="connsiteX2" fmla="*/ 13984334 w 13984334"/>
              <a:gd name="connsiteY2" fmla="*/ 9099449 h 9099449"/>
              <a:gd name="connsiteX3" fmla="*/ 7284838 w 13984334"/>
              <a:gd name="connsiteY3" fmla="*/ 9096281 h 9099449"/>
              <a:gd name="connsiteX4" fmla="*/ 5603 w 13984334"/>
              <a:gd name="connsiteY4" fmla="*/ 9099449 h 9099449"/>
              <a:gd name="connsiteX5" fmla="*/ 0 w 13984334"/>
              <a:gd name="connsiteY5" fmla="*/ 3383951 h 9099449"/>
              <a:gd name="connsiteX6" fmla="*/ 5603 w 13984334"/>
              <a:gd name="connsiteY6" fmla="*/ 0 h 9099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84334" h="9099449">
                <a:moveTo>
                  <a:pt x="5603" y="0"/>
                </a:moveTo>
                <a:lnTo>
                  <a:pt x="13984334" y="0"/>
                </a:lnTo>
                <a:lnTo>
                  <a:pt x="13984334" y="9099449"/>
                </a:lnTo>
                <a:lnTo>
                  <a:pt x="7284838" y="9096281"/>
                </a:lnTo>
                <a:lnTo>
                  <a:pt x="5603" y="9099449"/>
                </a:lnTo>
                <a:cubicBezTo>
                  <a:pt x="3735" y="7194283"/>
                  <a:pt x="1868" y="5289117"/>
                  <a:pt x="0" y="3383951"/>
                </a:cubicBezTo>
                <a:cubicBezTo>
                  <a:pt x="1868" y="2255967"/>
                  <a:pt x="3735" y="1127984"/>
                  <a:pt x="5603" y="0"/>
                </a:cubicBezTo>
                <a:close/>
              </a:path>
            </a:pathLst>
          </a:custGeom>
          <a:solidFill>
            <a:srgbClr val="105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Footer Placeholder 2">
            <a:extLst>
              <a:ext uri="{FF2B5EF4-FFF2-40B4-BE49-F238E27FC236}">
                <a16:creationId xmlns:a16="http://schemas.microsoft.com/office/drawing/2014/main" id="{7D5C728D-43EE-4C47-F3E4-42B8AD33363F}"/>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C05B9847-3B17-629A-588D-8F0BA6271EB4}"/>
              </a:ext>
            </a:extLst>
          </p:cNvPr>
          <p:cNvSpPr>
            <a:spLocks noGrp="1"/>
          </p:cNvSpPr>
          <p:nvPr>
            <p:ph type="sldNum" sz="quarter" idx="11"/>
          </p:nvPr>
        </p:nvSpPr>
        <p:spPr/>
        <p:txBody>
          <a:bodyPr/>
          <a:lstStyle/>
          <a:p>
            <a:fld id="{B1AE6AA8-9295-4453-9FA8-09A866231E32}" type="slidenum">
              <a:rPr lang="en-US" smtClean="0"/>
              <a:t>‹#›</a:t>
            </a:fld>
            <a:endParaRPr lang="en-US" dirty="0"/>
          </a:p>
        </p:txBody>
      </p:sp>
      <p:sp>
        <p:nvSpPr>
          <p:cNvPr id="18" name="Text Placeholder 18">
            <a:extLst>
              <a:ext uri="{FF2B5EF4-FFF2-40B4-BE49-F238E27FC236}">
                <a16:creationId xmlns:a16="http://schemas.microsoft.com/office/drawing/2014/main" id="{2D09E5E1-5E99-3F82-35BF-1206929740FF}"/>
              </a:ext>
            </a:extLst>
          </p:cNvPr>
          <p:cNvSpPr>
            <a:spLocks noGrp="1"/>
          </p:cNvSpPr>
          <p:nvPr>
            <p:ph type="body" sz="quarter" idx="12" hasCustomPrompt="1"/>
          </p:nvPr>
        </p:nvSpPr>
        <p:spPr>
          <a:xfrm>
            <a:off x="869643" y="2963671"/>
            <a:ext cx="8729507" cy="712743"/>
          </a:xfrm>
          <a:prstGeom prst="rect">
            <a:avLst/>
          </a:prstGeom>
        </p:spPr>
        <p:txBody>
          <a:bodyPr>
            <a:noAutofit/>
          </a:bodyPr>
          <a:lstStyle>
            <a:lvl1pPr marL="0" indent="0">
              <a:buNone/>
              <a:defRPr sz="2800">
                <a:solidFill>
                  <a:schemeClr val="bg1"/>
                </a:solidFill>
              </a:defRPr>
            </a:lvl1pPr>
          </a:lstStyle>
          <a:p>
            <a:pPr lvl="0"/>
            <a:r>
              <a:rPr lang="en-GB" noProof="0" dirty="0"/>
              <a:t>Type [Subtitle]</a:t>
            </a:r>
          </a:p>
        </p:txBody>
      </p:sp>
      <p:sp>
        <p:nvSpPr>
          <p:cNvPr id="19" name="Text Placeholder 24">
            <a:extLst>
              <a:ext uri="{FF2B5EF4-FFF2-40B4-BE49-F238E27FC236}">
                <a16:creationId xmlns:a16="http://schemas.microsoft.com/office/drawing/2014/main" id="{1D3FD888-4C9B-E5CE-8CD3-8C5D73E36F7C}"/>
              </a:ext>
            </a:extLst>
          </p:cNvPr>
          <p:cNvSpPr>
            <a:spLocks noGrp="1"/>
          </p:cNvSpPr>
          <p:nvPr>
            <p:ph type="body" sz="quarter" idx="13" hasCustomPrompt="1"/>
          </p:nvPr>
        </p:nvSpPr>
        <p:spPr>
          <a:xfrm>
            <a:off x="869643" y="6057690"/>
            <a:ext cx="4858927" cy="1569933"/>
          </a:xfrm>
          <a:prstGeom prst="rect">
            <a:avLst/>
          </a:prstGeom>
        </p:spPr>
        <p:txBody>
          <a:bodyPr>
            <a:normAutofit/>
          </a:bodyPr>
          <a:lstStyle>
            <a:lvl1pPr marL="0" indent="0" algn="l">
              <a:buNone/>
              <a:defRPr sz="1800" b="0">
                <a:solidFill>
                  <a:schemeClr val="bg1"/>
                </a:solidFill>
              </a:defRPr>
            </a:lvl1pPr>
          </a:lstStyle>
          <a:p>
            <a:pPr lvl="0"/>
            <a:r>
              <a:rPr lang="en-GB" noProof="0" dirty="0"/>
              <a:t>[Name]</a:t>
            </a:r>
            <a:br>
              <a:rPr lang="en-GB" noProof="0" dirty="0"/>
            </a:br>
            <a:r>
              <a:rPr lang="en-GB" noProof="0" dirty="0"/>
              <a:t>[Designation]</a:t>
            </a:r>
            <a:br>
              <a:rPr lang="en-GB" noProof="0" dirty="0"/>
            </a:br>
            <a:r>
              <a:rPr lang="en-GB" noProof="0" dirty="0"/>
              <a:t>[Date]</a:t>
            </a:r>
          </a:p>
        </p:txBody>
      </p:sp>
      <p:sp>
        <p:nvSpPr>
          <p:cNvPr id="20" name="Right Triangle 19">
            <a:extLst>
              <a:ext uri="{FF2B5EF4-FFF2-40B4-BE49-F238E27FC236}">
                <a16:creationId xmlns:a16="http://schemas.microsoft.com/office/drawing/2014/main" id="{133DE4AE-8EF6-E2AC-5DEC-90C57561B660}"/>
              </a:ext>
            </a:extLst>
          </p:cNvPr>
          <p:cNvSpPr/>
          <p:nvPr userDrawn="1"/>
        </p:nvSpPr>
        <p:spPr>
          <a:xfrm rot="16200000">
            <a:off x="7359418" y="1020437"/>
            <a:ext cx="7401543" cy="7140423"/>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Text Placeholder 27">
            <a:extLst>
              <a:ext uri="{FF2B5EF4-FFF2-40B4-BE49-F238E27FC236}">
                <a16:creationId xmlns:a16="http://schemas.microsoft.com/office/drawing/2014/main" id="{AFA8C3F8-514A-FEA5-8D7C-5E6359BCE3D7}"/>
              </a:ext>
            </a:extLst>
          </p:cNvPr>
          <p:cNvSpPr>
            <a:spLocks noGrp="1"/>
          </p:cNvSpPr>
          <p:nvPr>
            <p:ph type="body" sz="quarter" idx="14" hasCustomPrompt="1"/>
          </p:nvPr>
        </p:nvSpPr>
        <p:spPr>
          <a:xfrm>
            <a:off x="869645" y="925515"/>
            <a:ext cx="9224425" cy="1682605"/>
          </a:xfrm>
        </p:spPr>
        <p:txBody>
          <a:bodyPr>
            <a:normAutofit/>
          </a:bodyPr>
          <a:lstStyle>
            <a:lvl1pPr marL="0" indent="0">
              <a:buNone/>
              <a:defRPr sz="3600" b="1">
                <a:solidFill>
                  <a:schemeClr val="bg1"/>
                </a:solidFill>
              </a:defRPr>
            </a:lvl1pPr>
          </a:lstStyle>
          <a:p>
            <a:pPr lvl="0"/>
            <a:r>
              <a:rPr lang="en-GB" noProof="0" dirty="0"/>
              <a:t>Type [Title]</a:t>
            </a:r>
          </a:p>
        </p:txBody>
      </p:sp>
      <p:grpSp>
        <p:nvGrpSpPr>
          <p:cNvPr id="22" name="Group 21">
            <a:extLst>
              <a:ext uri="{FF2B5EF4-FFF2-40B4-BE49-F238E27FC236}">
                <a16:creationId xmlns:a16="http://schemas.microsoft.com/office/drawing/2014/main" id="{9A0AC922-9F9E-A91D-8F9C-7A838D41965A}"/>
              </a:ext>
            </a:extLst>
          </p:cNvPr>
          <p:cNvGrpSpPr/>
          <p:nvPr userDrawn="1"/>
        </p:nvGrpSpPr>
        <p:grpSpPr>
          <a:xfrm>
            <a:off x="10177042" y="6218619"/>
            <a:ext cx="3807181" cy="1409002"/>
            <a:chOff x="939649" y="4009291"/>
            <a:chExt cx="2729582" cy="1013657"/>
          </a:xfrm>
        </p:grpSpPr>
        <p:sp>
          <p:nvSpPr>
            <p:cNvPr id="23" name="Rectangle 22">
              <a:extLst>
                <a:ext uri="{FF2B5EF4-FFF2-40B4-BE49-F238E27FC236}">
                  <a16:creationId xmlns:a16="http://schemas.microsoft.com/office/drawing/2014/main" id="{51EEA2CD-9FEB-7575-1564-1B649B54D1E9}"/>
                </a:ext>
              </a:extLst>
            </p:cNvPr>
            <p:cNvSpPr/>
            <p:nvPr userDrawn="1"/>
          </p:nvSpPr>
          <p:spPr>
            <a:xfrm>
              <a:off x="939649" y="4009291"/>
              <a:ext cx="2729582" cy="1013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24" name="Picture 23">
              <a:extLst>
                <a:ext uri="{FF2B5EF4-FFF2-40B4-BE49-F238E27FC236}">
                  <a16:creationId xmlns:a16="http://schemas.microsoft.com/office/drawing/2014/main" id="{D79A7CCD-595B-ABBA-521F-69949243CF5C}"/>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p:blipFill>
          <p:spPr bwMode="auto">
            <a:xfrm>
              <a:off x="1052006" y="4063015"/>
              <a:ext cx="2504866" cy="906208"/>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2" name="Straight Connector 1">
            <a:extLst>
              <a:ext uri="{FF2B5EF4-FFF2-40B4-BE49-F238E27FC236}">
                <a16:creationId xmlns:a16="http://schemas.microsoft.com/office/drawing/2014/main" id="{F5FE2883-C0CC-FAFD-F1D9-73D8339A6372}"/>
              </a:ext>
            </a:extLst>
          </p:cNvPr>
          <p:cNvCxnSpPr>
            <a:cxnSpLocks/>
          </p:cNvCxnSpPr>
          <p:nvPr userDrawn="1"/>
        </p:nvCxnSpPr>
        <p:spPr>
          <a:xfrm>
            <a:off x="843656" y="2738182"/>
            <a:ext cx="413885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5190756"/>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Divi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6D11D0-919F-48F2-BE2F-2B166AE82B8D}"/>
              </a:ext>
            </a:extLst>
          </p:cNvPr>
          <p:cNvSpPr/>
          <p:nvPr userDrawn="1"/>
        </p:nvSpPr>
        <p:spPr>
          <a:xfrm>
            <a:off x="-149629" y="-116379"/>
            <a:ext cx="14946283" cy="84789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latin typeface="+mn-lt"/>
            </a:endParaRPr>
          </a:p>
        </p:txBody>
      </p:sp>
      <p:sp>
        <p:nvSpPr>
          <p:cNvPr id="4" name="Shape 1138">
            <a:extLst>
              <a:ext uri="{FF2B5EF4-FFF2-40B4-BE49-F238E27FC236}">
                <a16:creationId xmlns:a16="http://schemas.microsoft.com/office/drawing/2014/main" id="{71073BE9-B0E9-4EDD-B133-6A92C12C5820}"/>
              </a:ext>
            </a:extLst>
          </p:cNvPr>
          <p:cNvSpPr/>
          <p:nvPr userDrawn="1"/>
        </p:nvSpPr>
        <p:spPr>
          <a:xfrm>
            <a:off x="1828800" y="0"/>
            <a:ext cx="10972800" cy="614383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10510"/>
                </a:lnTo>
                <a:lnTo>
                  <a:pt x="10800" y="21600"/>
                </a:lnTo>
                <a:lnTo>
                  <a:pt x="0" y="10510"/>
                </a:lnTo>
                <a:lnTo>
                  <a:pt x="0" y="0"/>
                </a:lnTo>
                <a:lnTo>
                  <a:pt x="21600" y="0"/>
                </a:lnTo>
                <a:close/>
              </a:path>
            </a:pathLst>
          </a:custGeom>
          <a:solidFill>
            <a:srgbClr val="14593B"/>
          </a:solidFill>
          <a:ln w="12700">
            <a:noFill/>
            <a:miter lim="400000"/>
          </a:ln>
        </p:spPr>
        <p:txBody>
          <a:bodyPr lIns="60960" tIns="60960" rIns="60960" bIns="60960" anchor="ctr"/>
          <a:lstStyle/>
          <a:p>
            <a:pPr lvl="0">
              <a:lnSpc>
                <a:spcPct val="100000"/>
              </a:lnSpc>
              <a:defRPr sz="3200">
                <a:solidFill>
                  <a:srgbClr val="FFFFFF"/>
                </a:solidFill>
                <a:latin typeface="+mn-lt"/>
                <a:ea typeface="+mn-ea"/>
                <a:cs typeface="+mn-cs"/>
                <a:sym typeface="Helvetica Light"/>
              </a:defRPr>
            </a:pPr>
            <a:endParaRPr sz="3840">
              <a:latin typeface="+mn-lt"/>
            </a:endParaRPr>
          </a:p>
        </p:txBody>
      </p:sp>
      <p:sp>
        <p:nvSpPr>
          <p:cNvPr id="5" name="Shape 1142">
            <a:extLst>
              <a:ext uri="{FF2B5EF4-FFF2-40B4-BE49-F238E27FC236}">
                <a16:creationId xmlns:a16="http://schemas.microsoft.com/office/drawing/2014/main" id="{9B045443-CD74-4708-8454-157330372296}"/>
              </a:ext>
            </a:extLst>
          </p:cNvPr>
          <p:cNvSpPr/>
          <p:nvPr userDrawn="1"/>
        </p:nvSpPr>
        <p:spPr>
          <a:xfrm>
            <a:off x="6750512" y="4828843"/>
            <a:ext cx="1137001" cy="131289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rgbClr val="9A851E"/>
          </a:solidFill>
          <a:ln w="12700" cap="flat">
            <a:noFill/>
            <a:miter lim="400000"/>
          </a:ln>
          <a:effectLst/>
        </p:spPr>
        <p:txBody>
          <a:bodyPr wrap="square" lIns="60960" tIns="60960" rIns="60960" bIns="60960" numCol="1" anchor="ctr">
            <a:noAutofit/>
          </a:bodyPr>
          <a:lstStyle/>
          <a:p>
            <a:pPr lvl="0">
              <a:lnSpc>
                <a:spcPct val="100000"/>
              </a:lnSpc>
              <a:defRPr sz="3200">
                <a:solidFill>
                  <a:srgbClr val="FFFFFF"/>
                </a:solidFill>
                <a:latin typeface="+mn-lt"/>
                <a:ea typeface="+mn-ea"/>
                <a:cs typeface="+mn-cs"/>
                <a:sym typeface="Helvetica Light"/>
              </a:defRPr>
            </a:pPr>
            <a:endParaRPr sz="3840">
              <a:latin typeface="+mn-lt"/>
            </a:endParaRPr>
          </a:p>
        </p:txBody>
      </p:sp>
      <p:sp>
        <p:nvSpPr>
          <p:cNvPr id="6" name="Title 14">
            <a:extLst>
              <a:ext uri="{FF2B5EF4-FFF2-40B4-BE49-F238E27FC236}">
                <a16:creationId xmlns:a16="http://schemas.microsoft.com/office/drawing/2014/main" id="{63DD4281-FAC8-49A1-8ED9-B849147E5FAA}"/>
              </a:ext>
            </a:extLst>
          </p:cNvPr>
          <p:cNvSpPr>
            <a:spLocks noGrp="1"/>
          </p:cNvSpPr>
          <p:nvPr>
            <p:ph type="title" hasCustomPrompt="1"/>
          </p:nvPr>
        </p:nvSpPr>
        <p:spPr>
          <a:xfrm>
            <a:off x="2377441" y="1367750"/>
            <a:ext cx="9892146" cy="2747050"/>
          </a:xfrm>
          <a:prstGeom prst="rect">
            <a:avLst/>
          </a:prstGeom>
        </p:spPr>
        <p:txBody>
          <a:bodyPr anchor="ctr"/>
          <a:lstStyle>
            <a:lvl1pPr algn="ctr">
              <a:defRPr sz="4800" b="1">
                <a:solidFill>
                  <a:schemeClr val="bg1"/>
                </a:solidFill>
                <a:latin typeface="+mn-lt"/>
              </a:defRPr>
            </a:lvl1pPr>
          </a:lstStyle>
          <a:p>
            <a:r>
              <a:rPr lang="en-US" dirty="0"/>
              <a:t>Title</a:t>
            </a:r>
          </a:p>
        </p:txBody>
      </p:sp>
      <p:sp>
        <p:nvSpPr>
          <p:cNvPr id="7" name="Text Placeholder 16">
            <a:extLst>
              <a:ext uri="{FF2B5EF4-FFF2-40B4-BE49-F238E27FC236}">
                <a16:creationId xmlns:a16="http://schemas.microsoft.com/office/drawing/2014/main" id="{FA5FDF58-A1E9-4DA0-93C1-D87D9941D756}"/>
              </a:ext>
            </a:extLst>
          </p:cNvPr>
          <p:cNvSpPr>
            <a:spLocks noGrp="1"/>
          </p:cNvSpPr>
          <p:nvPr>
            <p:ph type="body" sz="quarter" idx="10" hasCustomPrompt="1"/>
          </p:nvPr>
        </p:nvSpPr>
        <p:spPr>
          <a:xfrm>
            <a:off x="5449780" y="503595"/>
            <a:ext cx="3758564" cy="592456"/>
          </a:xfrm>
          <a:prstGeom prst="rect">
            <a:avLst/>
          </a:prstGeom>
        </p:spPr>
        <p:txBody>
          <a:bodyPr>
            <a:noAutofit/>
          </a:bodyPr>
          <a:lstStyle>
            <a:lvl1pPr marL="0" indent="0" algn="ctr">
              <a:buNone/>
              <a:defRPr sz="4320">
                <a:solidFill>
                  <a:schemeClr val="bg1"/>
                </a:solidFill>
                <a:latin typeface="+mn-lt"/>
              </a:defRPr>
            </a:lvl1pPr>
          </a:lstStyle>
          <a:p>
            <a:pPr lvl="0"/>
            <a:r>
              <a:rPr lang="en-US" dirty="0"/>
              <a:t>No.</a:t>
            </a:r>
          </a:p>
        </p:txBody>
      </p:sp>
      <p:pic>
        <p:nvPicPr>
          <p:cNvPr id="8" name="Picture 7" descr="A picture containing clock&#10;&#10;Description automatically generated">
            <a:extLst>
              <a:ext uri="{FF2B5EF4-FFF2-40B4-BE49-F238E27FC236}">
                <a16:creationId xmlns:a16="http://schemas.microsoft.com/office/drawing/2014/main" id="{5E65728E-9A44-4400-8C60-6798355FDA2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26419" y="5050795"/>
            <a:ext cx="977567" cy="863516"/>
          </a:xfrm>
          <a:prstGeom prst="flowChartConnector">
            <a:avLst/>
          </a:prstGeom>
          <a:ln>
            <a:solidFill>
              <a:schemeClr val="bg1"/>
            </a:solidFill>
          </a:ln>
        </p:spPr>
      </p:pic>
    </p:spTree>
    <p:extLst>
      <p:ext uri="{BB962C8B-B14F-4D97-AF65-F5344CB8AC3E}">
        <p14:creationId xmlns:p14="http://schemas.microsoft.com/office/powerpoint/2010/main" val="14980803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pointers">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BE1270DB-B8AC-47E0-A6BB-30C0757ACD43}"/>
              </a:ext>
            </a:extLst>
          </p:cNvPr>
          <p:cNvSpPr>
            <a:spLocks noGrp="1"/>
          </p:cNvSpPr>
          <p:nvPr>
            <p:ph type="title"/>
          </p:nvPr>
        </p:nvSpPr>
        <p:spPr>
          <a:xfrm>
            <a:off x="1005840" y="1"/>
            <a:ext cx="12618720" cy="931026"/>
          </a:xfrm>
          <a:prstGeom prst="rect">
            <a:avLst/>
          </a:prstGeom>
        </p:spPr>
        <p:txBody>
          <a:bodyPr anchor="ctr"/>
          <a:lstStyle>
            <a:lvl1pPr algn="ctr">
              <a:defRPr sz="2880" b="1">
                <a:solidFill>
                  <a:schemeClr val="bg1"/>
                </a:solidFill>
                <a:latin typeface="+mn-lt"/>
              </a:defRPr>
            </a:lvl1pPr>
          </a:lstStyle>
          <a:p>
            <a:r>
              <a:rPr lang="en-US" dirty="0"/>
              <a:t>Click to edit Master title style</a:t>
            </a:r>
          </a:p>
        </p:txBody>
      </p:sp>
      <p:sp>
        <p:nvSpPr>
          <p:cNvPr id="39" name="AutoShape 9">
            <a:extLst>
              <a:ext uri="{FF2B5EF4-FFF2-40B4-BE49-F238E27FC236}">
                <a16:creationId xmlns:a16="http://schemas.microsoft.com/office/drawing/2014/main" id="{EC09C08B-BDC4-4B41-9558-02C57AA6C3E1}"/>
              </a:ext>
            </a:extLst>
          </p:cNvPr>
          <p:cNvSpPr>
            <a:spLocks/>
          </p:cNvSpPr>
          <p:nvPr userDrawn="1"/>
        </p:nvSpPr>
        <p:spPr bwMode="auto">
          <a:xfrm>
            <a:off x="10579391" y="1729312"/>
            <a:ext cx="3118387" cy="252287"/>
          </a:xfrm>
          <a:prstGeom prst="roundRect">
            <a:avLst>
              <a:gd name="adj" fmla="val 50000"/>
            </a:avLst>
          </a:prstGeom>
          <a:solidFill>
            <a:srgbClr val="D9D0B8"/>
          </a:solidFill>
          <a:ln w="25400" cap="flat" cmpd="sng">
            <a:noFill/>
            <a:prstDash val="solid"/>
            <a:miter lim="0"/>
            <a:headEnd/>
            <a:tailEnd/>
          </a:ln>
          <a:effectLst/>
        </p:spPr>
        <p:txBody>
          <a:bodyPr lIns="0" tIns="0" rIns="0" bIns="0" anchor="ctr"/>
          <a:lstStyle/>
          <a:p>
            <a:pPr marL="0" marR="0" lvl="0" indent="0" defTabSz="2194067" eaLnBrk="1" fontAlgn="auto" latinLnBrk="0" hangingPunct="1">
              <a:lnSpc>
                <a:spcPct val="100000"/>
              </a:lnSpc>
              <a:spcBef>
                <a:spcPts val="0"/>
              </a:spcBef>
              <a:spcAft>
                <a:spcPts val="0"/>
              </a:spcAft>
              <a:buClrTx/>
              <a:buSzTx/>
              <a:buFontTx/>
              <a:buNone/>
              <a:tabLst/>
              <a:defRPr/>
            </a:pPr>
            <a:endParaRPr kumimoji="0" lang="es-ES" sz="3840" b="0" i="0" u="none" strike="noStrike" kern="0" cap="none" spc="0" normalizeH="0" baseline="0" noProof="0">
              <a:ln>
                <a:noFill/>
              </a:ln>
              <a:effectLst>
                <a:outerShdw blurRad="38100" dist="38100" dir="2700000" algn="tl">
                  <a:srgbClr val="000000"/>
                </a:outerShdw>
              </a:effectLst>
              <a:uLnTx/>
              <a:uFillTx/>
              <a:latin typeface="+mn-lt"/>
              <a:cs typeface="Gill Sans" charset="0"/>
              <a:sym typeface="Gill Sans" charset="0"/>
            </a:endParaRPr>
          </a:p>
        </p:txBody>
      </p:sp>
      <p:sp>
        <p:nvSpPr>
          <p:cNvPr id="40" name="AutoShape 8">
            <a:extLst>
              <a:ext uri="{FF2B5EF4-FFF2-40B4-BE49-F238E27FC236}">
                <a16:creationId xmlns:a16="http://schemas.microsoft.com/office/drawing/2014/main" id="{0356929A-FFD1-40C2-96CE-29E0CF1F8FA3}"/>
              </a:ext>
            </a:extLst>
          </p:cNvPr>
          <p:cNvSpPr>
            <a:spLocks/>
          </p:cNvSpPr>
          <p:nvPr userDrawn="1"/>
        </p:nvSpPr>
        <p:spPr bwMode="auto">
          <a:xfrm>
            <a:off x="7922334" y="1729487"/>
            <a:ext cx="3263284" cy="252791"/>
          </a:xfrm>
          <a:prstGeom prst="roundRect">
            <a:avLst>
              <a:gd name="adj" fmla="val 50000"/>
            </a:avLst>
          </a:prstGeom>
          <a:solidFill>
            <a:srgbClr val="D9D0B8"/>
          </a:solidFill>
          <a:ln w="25400" cap="flat" cmpd="sng">
            <a:noFill/>
            <a:prstDash val="solid"/>
            <a:miter lim="0"/>
            <a:headEnd/>
            <a:tailEnd/>
          </a:ln>
          <a:effectLst/>
        </p:spPr>
        <p:txBody>
          <a:bodyPr lIns="0" tIns="0" rIns="0" bIns="0" anchor="ctr"/>
          <a:lstStyle/>
          <a:p>
            <a:pPr marL="0" marR="0" lvl="0" indent="0" defTabSz="2194067" eaLnBrk="1" fontAlgn="auto" latinLnBrk="0" hangingPunct="1">
              <a:lnSpc>
                <a:spcPct val="100000"/>
              </a:lnSpc>
              <a:spcBef>
                <a:spcPts val="0"/>
              </a:spcBef>
              <a:spcAft>
                <a:spcPts val="0"/>
              </a:spcAft>
              <a:buClrTx/>
              <a:buSzTx/>
              <a:buFontTx/>
              <a:buNone/>
              <a:tabLst/>
              <a:defRPr/>
            </a:pPr>
            <a:endParaRPr kumimoji="0" lang="es-ES" sz="3840" b="0" i="0" u="none" strike="noStrike" kern="0" cap="none" spc="0" normalizeH="0" baseline="0" noProof="0">
              <a:ln>
                <a:noFill/>
              </a:ln>
              <a:effectLst>
                <a:outerShdw blurRad="38100" dist="38100" dir="2700000" algn="tl">
                  <a:srgbClr val="000000"/>
                </a:outerShdw>
              </a:effectLst>
              <a:uLnTx/>
              <a:uFillTx/>
              <a:latin typeface="+mn-lt"/>
              <a:cs typeface="Gill Sans" charset="0"/>
              <a:sym typeface="Gill Sans" charset="0"/>
            </a:endParaRPr>
          </a:p>
        </p:txBody>
      </p:sp>
      <p:sp>
        <p:nvSpPr>
          <p:cNvPr id="41" name="AutoShape 9">
            <a:extLst>
              <a:ext uri="{FF2B5EF4-FFF2-40B4-BE49-F238E27FC236}">
                <a16:creationId xmlns:a16="http://schemas.microsoft.com/office/drawing/2014/main" id="{44AF2C2D-0D20-47A4-B511-FD505081E831}"/>
              </a:ext>
            </a:extLst>
          </p:cNvPr>
          <p:cNvSpPr>
            <a:spLocks/>
          </p:cNvSpPr>
          <p:nvPr userDrawn="1"/>
        </p:nvSpPr>
        <p:spPr bwMode="auto">
          <a:xfrm>
            <a:off x="5472165" y="1731795"/>
            <a:ext cx="3118387" cy="252287"/>
          </a:xfrm>
          <a:prstGeom prst="roundRect">
            <a:avLst>
              <a:gd name="adj" fmla="val 50000"/>
            </a:avLst>
          </a:prstGeom>
          <a:solidFill>
            <a:srgbClr val="D9D0B8"/>
          </a:solidFill>
          <a:ln w="25400" cap="flat" cmpd="sng">
            <a:noFill/>
            <a:prstDash val="solid"/>
            <a:miter lim="0"/>
            <a:headEnd/>
            <a:tailEnd/>
          </a:ln>
          <a:effectLst/>
        </p:spPr>
        <p:txBody>
          <a:bodyPr lIns="0" tIns="0" rIns="0" bIns="0" anchor="ctr"/>
          <a:lstStyle/>
          <a:p>
            <a:pPr marL="0" marR="0" lvl="0" indent="0" defTabSz="2194067" eaLnBrk="1" fontAlgn="auto" latinLnBrk="0" hangingPunct="1">
              <a:lnSpc>
                <a:spcPct val="100000"/>
              </a:lnSpc>
              <a:spcBef>
                <a:spcPts val="0"/>
              </a:spcBef>
              <a:spcAft>
                <a:spcPts val="0"/>
              </a:spcAft>
              <a:buClrTx/>
              <a:buSzTx/>
              <a:buFontTx/>
              <a:buNone/>
              <a:tabLst/>
              <a:defRPr/>
            </a:pPr>
            <a:endParaRPr kumimoji="0" lang="es-ES" sz="3840" b="0" i="0" u="none" strike="noStrike" kern="0" cap="none" spc="0" normalizeH="0" baseline="0" noProof="0">
              <a:ln>
                <a:noFill/>
              </a:ln>
              <a:effectLst>
                <a:outerShdw blurRad="38100" dist="38100" dir="2700000" algn="tl">
                  <a:srgbClr val="000000"/>
                </a:outerShdw>
              </a:effectLst>
              <a:uLnTx/>
              <a:uFillTx/>
              <a:latin typeface="+mn-lt"/>
              <a:cs typeface="Gill Sans" charset="0"/>
              <a:sym typeface="Gill Sans" charset="0"/>
            </a:endParaRPr>
          </a:p>
        </p:txBody>
      </p:sp>
      <p:sp>
        <p:nvSpPr>
          <p:cNvPr id="42" name="AutoShape 10">
            <a:extLst>
              <a:ext uri="{FF2B5EF4-FFF2-40B4-BE49-F238E27FC236}">
                <a16:creationId xmlns:a16="http://schemas.microsoft.com/office/drawing/2014/main" id="{B1BD8462-2C43-4672-9BAC-C0E9EBACC422}"/>
              </a:ext>
            </a:extLst>
          </p:cNvPr>
          <p:cNvSpPr>
            <a:spLocks/>
          </p:cNvSpPr>
          <p:nvPr userDrawn="1"/>
        </p:nvSpPr>
        <p:spPr bwMode="auto">
          <a:xfrm>
            <a:off x="3176534" y="1729487"/>
            <a:ext cx="2892575" cy="253902"/>
          </a:xfrm>
          <a:prstGeom prst="roundRect">
            <a:avLst>
              <a:gd name="adj" fmla="val 50000"/>
            </a:avLst>
          </a:prstGeom>
          <a:solidFill>
            <a:srgbClr val="D9D0B8"/>
          </a:solidFill>
          <a:ln w="25400" cap="flat" cmpd="sng">
            <a:noFill/>
            <a:prstDash val="solid"/>
            <a:miter lim="0"/>
            <a:headEnd/>
            <a:tailEnd/>
          </a:ln>
          <a:effectLst/>
        </p:spPr>
        <p:txBody>
          <a:bodyPr lIns="0" tIns="0" rIns="0" bIns="0" anchor="ctr"/>
          <a:lstStyle/>
          <a:p>
            <a:pPr marL="0" marR="0" lvl="0" indent="0" defTabSz="2194067" eaLnBrk="1" fontAlgn="auto" latinLnBrk="0" hangingPunct="1">
              <a:lnSpc>
                <a:spcPct val="100000"/>
              </a:lnSpc>
              <a:spcBef>
                <a:spcPts val="0"/>
              </a:spcBef>
              <a:spcAft>
                <a:spcPts val="0"/>
              </a:spcAft>
              <a:buClrTx/>
              <a:buSzTx/>
              <a:buFontTx/>
              <a:buNone/>
              <a:tabLst/>
              <a:defRPr/>
            </a:pPr>
            <a:endParaRPr kumimoji="0" lang="es-ES" sz="3840" b="0" i="0" u="none" strike="noStrike" kern="0" cap="none" spc="0" normalizeH="0" baseline="0" noProof="0">
              <a:ln>
                <a:noFill/>
              </a:ln>
              <a:effectLst>
                <a:outerShdw blurRad="38100" dist="38100" dir="2700000" algn="tl">
                  <a:srgbClr val="000000"/>
                </a:outerShdw>
              </a:effectLst>
              <a:uLnTx/>
              <a:uFillTx/>
              <a:latin typeface="+mn-lt"/>
              <a:cs typeface="Gill Sans" charset="0"/>
              <a:sym typeface="Gill Sans" charset="0"/>
            </a:endParaRPr>
          </a:p>
        </p:txBody>
      </p:sp>
      <p:sp>
        <p:nvSpPr>
          <p:cNvPr id="43" name="AutoShape 11">
            <a:extLst>
              <a:ext uri="{FF2B5EF4-FFF2-40B4-BE49-F238E27FC236}">
                <a16:creationId xmlns:a16="http://schemas.microsoft.com/office/drawing/2014/main" id="{B7479765-6EC4-4E41-BAD3-8A40D95E2289}"/>
              </a:ext>
            </a:extLst>
          </p:cNvPr>
          <p:cNvSpPr>
            <a:spLocks/>
          </p:cNvSpPr>
          <p:nvPr userDrawn="1"/>
        </p:nvSpPr>
        <p:spPr bwMode="auto">
          <a:xfrm>
            <a:off x="755965" y="1729484"/>
            <a:ext cx="2626426" cy="255706"/>
          </a:xfrm>
          <a:prstGeom prst="roundRect">
            <a:avLst>
              <a:gd name="adj" fmla="val 50000"/>
            </a:avLst>
          </a:prstGeom>
          <a:solidFill>
            <a:srgbClr val="D9D0B8"/>
          </a:solidFill>
          <a:ln w="25400" cap="flat" cmpd="sng">
            <a:noFill/>
            <a:prstDash val="solid"/>
            <a:miter lim="0"/>
            <a:headEnd/>
            <a:tailEnd/>
          </a:ln>
          <a:effectLst/>
        </p:spPr>
        <p:txBody>
          <a:bodyPr lIns="0" tIns="0" rIns="0" bIns="0" anchor="ctr"/>
          <a:lstStyle/>
          <a:p>
            <a:pPr marL="0" marR="0" lvl="0" indent="0" defTabSz="2194067" eaLnBrk="1" fontAlgn="auto" latinLnBrk="0" hangingPunct="1">
              <a:lnSpc>
                <a:spcPct val="100000"/>
              </a:lnSpc>
              <a:spcBef>
                <a:spcPts val="0"/>
              </a:spcBef>
              <a:spcAft>
                <a:spcPts val="0"/>
              </a:spcAft>
              <a:buClrTx/>
              <a:buSzTx/>
              <a:buFontTx/>
              <a:buNone/>
              <a:tabLst/>
              <a:defRPr/>
            </a:pPr>
            <a:endParaRPr kumimoji="0" lang="es-ES" sz="3840" b="0" i="0" u="none" strike="noStrike" kern="0" cap="none" spc="0" normalizeH="0" baseline="0" noProof="0">
              <a:ln>
                <a:noFill/>
              </a:ln>
              <a:effectLst>
                <a:outerShdw blurRad="38100" dist="38100" dir="2700000" algn="tl">
                  <a:srgbClr val="000000"/>
                </a:outerShdw>
              </a:effectLst>
              <a:uLnTx/>
              <a:uFillTx/>
              <a:latin typeface="+mn-lt"/>
              <a:cs typeface="Gill Sans" charset="0"/>
              <a:sym typeface="Gill Sans" charset="0"/>
            </a:endParaRPr>
          </a:p>
        </p:txBody>
      </p:sp>
      <p:sp>
        <p:nvSpPr>
          <p:cNvPr id="44" name="AutoShape 13">
            <a:extLst>
              <a:ext uri="{FF2B5EF4-FFF2-40B4-BE49-F238E27FC236}">
                <a16:creationId xmlns:a16="http://schemas.microsoft.com/office/drawing/2014/main" id="{7EFD72A2-9B90-46C8-8419-ECD454212084}"/>
              </a:ext>
            </a:extLst>
          </p:cNvPr>
          <p:cNvSpPr>
            <a:spLocks/>
          </p:cNvSpPr>
          <p:nvPr userDrawn="1"/>
        </p:nvSpPr>
        <p:spPr bwMode="auto">
          <a:xfrm>
            <a:off x="705398" y="1569003"/>
            <a:ext cx="507148" cy="573926"/>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A851E"/>
          </a:solidFill>
          <a:ln w="25400" cap="flat" cmpd="sng">
            <a:noFill/>
            <a:prstDash val="solid"/>
            <a:miter lim="0"/>
            <a:headEnd/>
            <a:tailEnd/>
          </a:ln>
          <a:effectLst/>
        </p:spPr>
        <p:txBody>
          <a:bodyPr lIns="0" tIns="0" rIns="0" bIns="0" anchor="ctr"/>
          <a:lstStyle/>
          <a:p>
            <a:pPr marL="0" marR="0" lvl="0" indent="0" defTabSz="2194067" eaLnBrk="1" fontAlgn="auto" latinLnBrk="0" hangingPunct="1">
              <a:lnSpc>
                <a:spcPct val="100000"/>
              </a:lnSpc>
              <a:spcBef>
                <a:spcPts val="0"/>
              </a:spcBef>
              <a:spcAft>
                <a:spcPts val="0"/>
              </a:spcAft>
              <a:buClrTx/>
              <a:buSzTx/>
              <a:buFontTx/>
              <a:buNone/>
              <a:tabLst/>
              <a:defRPr/>
            </a:pPr>
            <a:endParaRPr kumimoji="0" lang="es-ES" sz="3840" b="0" i="0" u="none" strike="noStrike" kern="0" cap="none" spc="0" normalizeH="0" baseline="0" noProof="0">
              <a:ln>
                <a:noFill/>
              </a:ln>
              <a:effectLst>
                <a:outerShdw blurRad="38100" dist="38100" dir="2700000" algn="tl">
                  <a:srgbClr val="000000"/>
                </a:outerShdw>
              </a:effectLst>
              <a:uLnTx/>
              <a:uFillTx/>
              <a:latin typeface="+mn-lt"/>
              <a:cs typeface="Gill Sans" charset="0"/>
              <a:sym typeface="Gill Sans" charset="0"/>
            </a:endParaRPr>
          </a:p>
        </p:txBody>
      </p:sp>
      <p:sp>
        <p:nvSpPr>
          <p:cNvPr id="45" name="AutoShape 14">
            <a:extLst>
              <a:ext uri="{FF2B5EF4-FFF2-40B4-BE49-F238E27FC236}">
                <a16:creationId xmlns:a16="http://schemas.microsoft.com/office/drawing/2014/main" id="{C23EDF04-9A56-4C7A-9F9B-287C62011C0D}"/>
              </a:ext>
            </a:extLst>
          </p:cNvPr>
          <p:cNvSpPr>
            <a:spLocks/>
          </p:cNvSpPr>
          <p:nvPr userDrawn="1"/>
        </p:nvSpPr>
        <p:spPr bwMode="auto">
          <a:xfrm>
            <a:off x="861376" y="1732203"/>
            <a:ext cx="218723" cy="247522"/>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ysClr val="window" lastClr="FFFFFF"/>
          </a:solidFill>
          <a:ln w="25400" cap="flat" cmpd="sng">
            <a:solidFill>
              <a:srgbClr val="000000">
                <a:alpha val="0"/>
              </a:srgbClr>
            </a:solidFill>
            <a:prstDash val="solid"/>
            <a:miter lim="0"/>
            <a:headEnd/>
            <a:tailEnd/>
          </a:ln>
          <a:effectLst/>
        </p:spPr>
        <p:txBody>
          <a:bodyPr lIns="0" tIns="0" rIns="0" bIns="0" anchor="ctr"/>
          <a:lstStyle/>
          <a:p>
            <a:pPr marL="0" marR="0" lvl="0" indent="0" defTabSz="2194067" eaLnBrk="1" fontAlgn="auto" latinLnBrk="0" hangingPunct="1">
              <a:lnSpc>
                <a:spcPct val="100000"/>
              </a:lnSpc>
              <a:spcBef>
                <a:spcPts val="0"/>
              </a:spcBef>
              <a:spcAft>
                <a:spcPts val="0"/>
              </a:spcAft>
              <a:buClrTx/>
              <a:buSzTx/>
              <a:buFontTx/>
              <a:buNone/>
              <a:tabLst/>
              <a:defRPr/>
            </a:pPr>
            <a:endParaRPr kumimoji="0" lang="es-ES" sz="3840" b="0" i="0" u="none" strike="noStrike" kern="0" cap="none" spc="0" normalizeH="0" baseline="0" noProof="0">
              <a:ln>
                <a:noFill/>
              </a:ln>
              <a:effectLst>
                <a:outerShdw blurRad="38100" dist="38100" dir="2700000" algn="tl">
                  <a:srgbClr val="000000"/>
                </a:outerShdw>
              </a:effectLst>
              <a:uLnTx/>
              <a:uFillTx/>
              <a:latin typeface="+mn-lt"/>
              <a:cs typeface="Gill Sans" charset="0"/>
              <a:sym typeface="Gill Sans" charset="0"/>
            </a:endParaRPr>
          </a:p>
        </p:txBody>
      </p:sp>
      <p:sp>
        <p:nvSpPr>
          <p:cNvPr id="46" name="AutoShape 16">
            <a:extLst>
              <a:ext uri="{FF2B5EF4-FFF2-40B4-BE49-F238E27FC236}">
                <a16:creationId xmlns:a16="http://schemas.microsoft.com/office/drawing/2014/main" id="{8523C277-E29A-4094-A64A-3AAB90347CEB}"/>
              </a:ext>
            </a:extLst>
          </p:cNvPr>
          <p:cNvSpPr>
            <a:spLocks/>
          </p:cNvSpPr>
          <p:nvPr userDrawn="1"/>
        </p:nvSpPr>
        <p:spPr bwMode="auto">
          <a:xfrm>
            <a:off x="8472876" y="1569003"/>
            <a:ext cx="507148" cy="573926"/>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A851E"/>
          </a:solidFill>
          <a:ln w="25400" cap="flat" cmpd="sng">
            <a:noFill/>
            <a:prstDash val="solid"/>
            <a:miter lim="0"/>
            <a:headEnd/>
            <a:tailEnd/>
          </a:ln>
          <a:effectLst/>
        </p:spPr>
        <p:txBody>
          <a:bodyPr lIns="0" tIns="0" rIns="0" bIns="0" anchor="ctr"/>
          <a:lstStyle/>
          <a:p>
            <a:pPr marL="0" marR="0" lvl="0" indent="0" defTabSz="2194067" eaLnBrk="1" fontAlgn="auto" latinLnBrk="0" hangingPunct="1">
              <a:lnSpc>
                <a:spcPct val="100000"/>
              </a:lnSpc>
              <a:spcBef>
                <a:spcPts val="0"/>
              </a:spcBef>
              <a:spcAft>
                <a:spcPts val="0"/>
              </a:spcAft>
              <a:buClrTx/>
              <a:buSzTx/>
              <a:buFontTx/>
              <a:buNone/>
              <a:tabLst/>
              <a:defRPr/>
            </a:pPr>
            <a:endParaRPr kumimoji="0" lang="es-ES" sz="3840" b="0" i="0" u="none" strike="noStrike" kern="0" cap="none" spc="0" normalizeH="0" baseline="0" noProof="0">
              <a:ln>
                <a:noFill/>
              </a:ln>
              <a:effectLst>
                <a:outerShdw blurRad="38100" dist="38100" dir="2700000" algn="tl">
                  <a:srgbClr val="000000"/>
                </a:outerShdw>
              </a:effectLst>
              <a:uLnTx/>
              <a:uFillTx/>
              <a:latin typeface="+mn-lt"/>
              <a:cs typeface="Gill Sans" charset="0"/>
              <a:sym typeface="Gill Sans" charset="0"/>
            </a:endParaRPr>
          </a:p>
        </p:txBody>
      </p:sp>
      <p:sp>
        <p:nvSpPr>
          <p:cNvPr id="47" name="AutoShape 17">
            <a:extLst>
              <a:ext uri="{FF2B5EF4-FFF2-40B4-BE49-F238E27FC236}">
                <a16:creationId xmlns:a16="http://schemas.microsoft.com/office/drawing/2014/main" id="{AAA313DD-836F-413F-B5A9-4199A16891F2}"/>
              </a:ext>
            </a:extLst>
          </p:cNvPr>
          <p:cNvSpPr>
            <a:spLocks/>
          </p:cNvSpPr>
          <p:nvPr userDrawn="1"/>
        </p:nvSpPr>
        <p:spPr bwMode="auto">
          <a:xfrm>
            <a:off x="8617089" y="1732203"/>
            <a:ext cx="218723" cy="247522"/>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ysClr val="window" lastClr="FFFFFF"/>
          </a:solidFill>
          <a:ln w="25400" cap="flat" cmpd="sng">
            <a:solidFill>
              <a:srgbClr val="000000">
                <a:alpha val="0"/>
              </a:srgbClr>
            </a:solidFill>
            <a:prstDash val="solid"/>
            <a:miter lim="0"/>
            <a:headEnd/>
            <a:tailEnd/>
          </a:ln>
          <a:effectLst/>
        </p:spPr>
        <p:txBody>
          <a:bodyPr lIns="0" tIns="0" rIns="0" bIns="0" anchor="ctr"/>
          <a:lstStyle/>
          <a:p>
            <a:pPr marL="0" marR="0" lvl="0" indent="0" defTabSz="2194067" eaLnBrk="1" fontAlgn="auto" latinLnBrk="0" hangingPunct="1">
              <a:lnSpc>
                <a:spcPct val="100000"/>
              </a:lnSpc>
              <a:spcBef>
                <a:spcPts val="0"/>
              </a:spcBef>
              <a:spcAft>
                <a:spcPts val="0"/>
              </a:spcAft>
              <a:buClrTx/>
              <a:buSzTx/>
              <a:buFontTx/>
              <a:buNone/>
              <a:tabLst/>
              <a:defRPr/>
            </a:pPr>
            <a:endParaRPr kumimoji="0" lang="es-ES" sz="3840" b="0" i="0" u="none" strike="noStrike" kern="0" cap="none" spc="0" normalizeH="0" baseline="0" noProof="0">
              <a:ln>
                <a:noFill/>
              </a:ln>
              <a:effectLst>
                <a:outerShdw blurRad="38100" dist="38100" dir="2700000" algn="tl">
                  <a:srgbClr val="000000"/>
                </a:outerShdw>
              </a:effectLst>
              <a:uLnTx/>
              <a:uFillTx/>
              <a:latin typeface="+mn-lt"/>
              <a:cs typeface="Gill Sans" charset="0"/>
              <a:sym typeface="Gill Sans" charset="0"/>
            </a:endParaRPr>
          </a:p>
        </p:txBody>
      </p:sp>
      <p:sp>
        <p:nvSpPr>
          <p:cNvPr id="48" name="AutoShape 19">
            <a:extLst>
              <a:ext uri="{FF2B5EF4-FFF2-40B4-BE49-F238E27FC236}">
                <a16:creationId xmlns:a16="http://schemas.microsoft.com/office/drawing/2014/main" id="{9D1C1DEF-1C4D-497B-99ED-CB2FAA93FEAD}"/>
              </a:ext>
            </a:extLst>
          </p:cNvPr>
          <p:cNvSpPr>
            <a:spLocks/>
          </p:cNvSpPr>
          <p:nvPr userDrawn="1"/>
        </p:nvSpPr>
        <p:spPr bwMode="auto">
          <a:xfrm>
            <a:off x="3329176" y="1569003"/>
            <a:ext cx="507148" cy="573926"/>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A851E"/>
          </a:solidFill>
          <a:ln w="25400" cap="flat" cmpd="sng">
            <a:noFill/>
            <a:prstDash val="solid"/>
            <a:miter lim="0"/>
            <a:headEnd/>
            <a:tailEnd/>
          </a:ln>
          <a:effectLst/>
        </p:spPr>
        <p:txBody>
          <a:bodyPr lIns="0" tIns="0" rIns="0" bIns="0" anchor="ctr"/>
          <a:lstStyle/>
          <a:p>
            <a:pPr marL="0" marR="0" lvl="0" indent="0" defTabSz="2194067" eaLnBrk="1" fontAlgn="auto" latinLnBrk="0" hangingPunct="1">
              <a:lnSpc>
                <a:spcPct val="100000"/>
              </a:lnSpc>
              <a:spcBef>
                <a:spcPts val="0"/>
              </a:spcBef>
              <a:spcAft>
                <a:spcPts val="0"/>
              </a:spcAft>
              <a:buClrTx/>
              <a:buSzTx/>
              <a:buFontTx/>
              <a:buNone/>
              <a:tabLst/>
              <a:defRPr/>
            </a:pPr>
            <a:endParaRPr kumimoji="0" lang="es-ES" sz="3840" b="0" i="0" u="none" strike="noStrike" kern="0" cap="none" spc="0" normalizeH="0" baseline="0" noProof="0">
              <a:ln>
                <a:noFill/>
              </a:ln>
              <a:effectLst>
                <a:outerShdw blurRad="38100" dist="38100" dir="2700000" algn="tl">
                  <a:srgbClr val="000000"/>
                </a:outerShdw>
              </a:effectLst>
              <a:uLnTx/>
              <a:uFillTx/>
              <a:latin typeface="+mn-lt"/>
              <a:cs typeface="Gill Sans" charset="0"/>
              <a:sym typeface="Gill Sans" charset="0"/>
            </a:endParaRPr>
          </a:p>
        </p:txBody>
      </p:sp>
      <p:sp>
        <p:nvSpPr>
          <p:cNvPr id="49" name="AutoShape 20">
            <a:extLst>
              <a:ext uri="{FF2B5EF4-FFF2-40B4-BE49-F238E27FC236}">
                <a16:creationId xmlns:a16="http://schemas.microsoft.com/office/drawing/2014/main" id="{EF3EA6AF-9735-4F6C-A8F9-5FA1B8AB2572}"/>
              </a:ext>
            </a:extLst>
          </p:cNvPr>
          <p:cNvSpPr>
            <a:spLocks/>
          </p:cNvSpPr>
          <p:nvPr userDrawn="1"/>
        </p:nvSpPr>
        <p:spPr bwMode="auto">
          <a:xfrm>
            <a:off x="3473386" y="1732203"/>
            <a:ext cx="218723" cy="247522"/>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ysClr val="window" lastClr="FFFFFF"/>
          </a:solidFill>
          <a:ln w="25400" cap="flat" cmpd="sng">
            <a:solidFill>
              <a:srgbClr val="000000">
                <a:alpha val="0"/>
              </a:srgbClr>
            </a:solidFill>
            <a:prstDash val="solid"/>
            <a:miter lim="0"/>
            <a:headEnd/>
            <a:tailEnd/>
          </a:ln>
          <a:effectLst/>
        </p:spPr>
        <p:txBody>
          <a:bodyPr lIns="0" tIns="0" rIns="0" bIns="0" anchor="ctr"/>
          <a:lstStyle/>
          <a:p>
            <a:pPr marL="0" marR="0" lvl="0" indent="0" defTabSz="2194067" eaLnBrk="1" fontAlgn="auto" latinLnBrk="0" hangingPunct="1">
              <a:lnSpc>
                <a:spcPct val="100000"/>
              </a:lnSpc>
              <a:spcBef>
                <a:spcPts val="0"/>
              </a:spcBef>
              <a:spcAft>
                <a:spcPts val="0"/>
              </a:spcAft>
              <a:buClrTx/>
              <a:buSzTx/>
              <a:buFontTx/>
              <a:buNone/>
              <a:tabLst/>
              <a:defRPr/>
            </a:pPr>
            <a:endParaRPr kumimoji="0" lang="es-ES" sz="3840" b="0" i="0" u="none" strike="noStrike" kern="0" cap="none" spc="0" normalizeH="0" baseline="0" noProof="0">
              <a:ln>
                <a:noFill/>
              </a:ln>
              <a:effectLst>
                <a:outerShdw blurRad="38100" dist="38100" dir="2700000" algn="tl">
                  <a:srgbClr val="000000"/>
                </a:outerShdw>
              </a:effectLst>
              <a:uLnTx/>
              <a:uFillTx/>
              <a:latin typeface="+mn-lt"/>
              <a:cs typeface="Gill Sans" charset="0"/>
              <a:sym typeface="Gill Sans" charset="0"/>
            </a:endParaRPr>
          </a:p>
        </p:txBody>
      </p:sp>
      <p:sp>
        <p:nvSpPr>
          <p:cNvPr id="50" name="AutoShape 28">
            <a:extLst>
              <a:ext uri="{FF2B5EF4-FFF2-40B4-BE49-F238E27FC236}">
                <a16:creationId xmlns:a16="http://schemas.microsoft.com/office/drawing/2014/main" id="{536C5A75-B482-4BF1-8E79-8A41317A8724}"/>
              </a:ext>
            </a:extLst>
          </p:cNvPr>
          <p:cNvSpPr>
            <a:spLocks/>
          </p:cNvSpPr>
          <p:nvPr userDrawn="1"/>
        </p:nvSpPr>
        <p:spPr bwMode="auto">
          <a:xfrm>
            <a:off x="5987003" y="1569003"/>
            <a:ext cx="505944" cy="573926"/>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A851E"/>
          </a:solidFill>
          <a:ln w="25400" cap="flat" cmpd="sng">
            <a:noFill/>
            <a:prstDash val="solid"/>
            <a:miter lim="0"/>
            <a:headEnd/>
            <a:tailEnd/>
          </a:ln>
          <a:effectLst/>
        </p:spPr>
        <p:txBody>
          <a:bodyPr lIns="0" tIns="0" rIns="0" bIns="0" anchor="ctr"/>
          <a:lstStyle/>
          <a:p>
            <a:pPr marL="0" marR="0" lvl="0" indent="0" defTabSz="2194067" eaLnBrk="1" fontAlgn="auto" latinLnBrk="0" hangingPunct="1">
              <a:lnSpc>
                <a:spcPct val="100000"/>
              </a:lnSpc>
              <a:spcBef>
                <a:spcPts val="0"/>
              </a:spcBef>
              <a:spcAft>
                <a:spcPts val="0"/>
              </a:spcAft>
              <a:buClrTx/>
              <a:buSzTx/>
              <a:buFontTx/>
              <a:buNone/>
              <a:tabLst/>
              <a:defRPr/>
            </a:pPr>
            <a:endParaRPr kumimoji="0" lang="es-ES" sz="3840" b="0" i="0" u="none" strike="noStrike" kern="0" cap="none" spc="0" normalizeH="0" baseline="0" noProof="0">
              <a:ln>
                <a:noFill/>
              </a:ln>
              <a:effectLst>
                <a:outerShdw blurRad="38100" dist="38100" dir="2700000" algn="tl">
                  <a:srgbClr val="000000"/>
                </a:outerShdw>
              </a:effectLst>
              <a:uLnTx/>
              <a:uFillTx/>
              <a:latin typeface="+mn-lt"/>
              <a:cs typeface="Gill Sans" charset="0"/>
              <a:sym typeface="Gill Sans" charset="0"/>
            </a:endParaRPr>
          </a:p>
        </p:txBody>
      </p:sp>
      <p:sp>
        <p:nvSpPr>
          <p:cNvPr id="51" name="AutoShape 29">
            <a:extLst>
              <a:ext uri="{FF2B5EF4-FFF2-40B4-BE49-F238E27FC236}">
                <a16:creationId xmlns:a16="http://schemas.microsoft.com/office/drawing/2014/main" id="{E3D2AE91-74BE-4078-B89A-E001C6838836}"/>
              </a:ext>
            </a:extLst>
          </p:cNvPr>
          <p:cNvSpPr>
            <a:spLocks/>
          </p:cNvSpPr>
          <p:nvPr userDrawn="1"/>
        </p:nvSpPr>
        <p:spPr bwMode="auto">
          <a:xfrm>
            <a:off x="6130012" y="1732203"/>
            <a:ext cx="219925" cy="247522"/>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ysClr val="window" lastClr="FFFFFF"/>
          </a:solidFill>
          <a:ln w="25400" cap="flat" cmpd="sng">
            <a:solidFill>
              <a:srgbClr val="000000">
                <a:alpha val="0"/>
              </a:srgbClr>
            </a:solidFill>
            <a:prstDash val="solid"/>
            <a:miter lim="0"/>
            <a:headEnd/>
            <a:tailEnd/>
          </a:ln>
          <a:effectLst/>
        </p:spPr>
        <p:txBody>
          <a:bodyPr lIns="0" tIns="0" rIns="0" bIns="0" anchor="ctr"/>
          <a:lstStyle/>
          <a:p>
            <a:pPr marL="0" marR="0" lvl="0" indent="0" defTabSz="2194067" eaLnBrk="1" fontAlgn="auto" latinLnBrk="0" hangingPunct="1">
              <a:lnSpc>
                <a:spcPct val="100000"/>
              </a:lnSpc>
              <a:spcBef>
                <a:spcPts val="0"/>
              </a:spcBef>
              <a:spcAft>
                <a:spcPts val="0"/>
              </a:spcAft>
              <a:buClrTx/>
              <a:buSzTx/>
              <a:buFontTx/>
              <a:buNone/>
              <a:tabLst/>
              <a:defRPr/>
            </a:pPr>
            <a:endParaRPr kumimoji="0" lang="es-ES" sz="3840" b="0" i="0" u="none" strike="noStrike" kern="0" cap="none" spc="0" normalizeH="0" baseline="0" noProof="0">
              <a:ln>
                <a:noFill/>
              </a:ln>
              <a:effectLst>
                <a:outerShdw blurRad="38100" dist="38100" dir="2700000" algn="tl">
                  <a:srgbClr val="000000"/>
                </a:outerShdw>
              </a:effectLst>
              <a:uLnTx/>
              <a:uFillTx/>
              <a:latin typeface="+mn-lt"/>
              <a:cs typeface="Gill Sans" charset="0"/>
              <a:sym typeface="Gill Sans" charset="0"/>
            </a:endParaRPr>
          </a:p>
        </p:txBody>
      </p:sp>
      <p:sp>
        <p:nvSpPr>
          <p:cNvPr id="52" name="AutoShape 59">
            <a:extLst>
              <a:ext uri="{FF2B5EF4-FFF2-40B4-BE49-F238E27FC236}">
                <a16:creationId xmlns:a16="http://schemas.microsoft.com/office/drawing/2014/main" id="{5B1B5D55-74C5-4537-9B60-1EBB12E25F48}"/>
              </a:ext>
            </a:extLst>
          </p:cNvPr>
          <p:cNvSpPr>
            <a:spLocks/>
          </p:cNvSpPr>
          <p:nvPr userDrawn="1"/>
        </p:nvSpPr>
        <p:spPr bwMode="auto">
          <a:xfrm rot="10799989">
            <a:off x="8600068" y="2203399"/>
            <a:ext cx="264052" cy="19921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36" y="21599"/>
                </a:moveTo>
                <a:cubicBezTo>
                  <a:pt x="969" y="21599"/>
                  <a:pt x="657" y="21365"/>
                  <a:pt x="392" y="20890"/>
                </a:cubicBezTo>
                <a:cubicBezTo>
                  <a:pt x="132" y="20401"/>
                  <a:pt x="0" y="19835"/>
                  <a:pt x="0" y="19171"/>
                </a:cubicBezTo>
                <a:cubicBezTo>
                  <a:pt x="0" y="18480"/>
                  <a:pt x="135" y="17907"/>
                  <a:pt x="403" y="17419"/>
                </a:cubicBezTo>
                <a:lnTo>
                  <a:pt x="9821" y="716"/>
                </a:lnTo>
                <a:cubicBezTo>
                  <a:pt x="10089" y="240"/>
                  <a:pt x="10412" y="0"/>
                  <a:pt x="10790" y="0"/>
                </a:cubicBezTo>
                <a:cubicBezTo>
                  <a:pt x="11176" y="0"/>
                  <a:pt x="11503" y="240"/>
                  <a:pt x="11774" y="716"/>
                </a:cubicBezTo>
                <a:lnTo>
                  <a:pt x="21196" y="17419"/>
                </a:lnTo>
                <a:cubicBezTo>
                  <a:pt x="21464" y="17907"/>
                  <a:pt x="21600" y="18480"/>
                  <a:pt x="21600" y="19171"/>
                </a:cubicBezTo>
                <a:cubicBezTo>
                  <a:pt x="21600" y="19815"/>
                  <a:pt x="21467" y="20375"/>
                  <a:pt x="21203" y="20870"/>
                </a:cubicBezTo>
                <a:cubicBezTo>
                  <a:pt x="20942" y="21359"/>
                  <a:pt x="20626" y="21599"/>
                  <a:pt x="20263" y="21599"/>
                </a:cubicBezTo>
                <a:lnTo>
                  <a:pt x="1336" y="21599"/>
                </a:lnTo>
                <a:close/>
              </a:path>
            </a:pathLst>
          </a:custGeom>
          <a:solidFill>
            <a:srgbClr val="9A851E"/>
          </a:solidFill>
          <a:ln>
            <a:noFill/>
          </a:ln>
          <a:effectLst/>
        </p:spPr>
        <p:txBody>
          <a:bodyPr lIns="45710" tIns="45710" rIns="45710" bIns="45710" anchor="ctr"/>
          <a:lstStyle/>
          <a:p>
            <a:pPr marL="0" marR="0" lvl="0" indent="0" defTabSz="548518" eaLnBrk="1" fontAlgn="auto" latinLnBrk="0" hangingPunct="1">
              <a:lnSpc>
                <a:spcPct val="100000"/>
              </a:lnSpc>
              <a:spcBef>
                <a:spcPts val="0"/>
              </a:spcBef>
              <a:spcAft>
                <a:spcPts val="0"/>
              </a:spcAft>
              <a:buClrTx/>
              <a:buSzTx/>
              <a:buFontTx/>
              <a:buNone/>
              <a:tabLst/>
              <a:defRPr/>
            </a:pPr>
            <a:endParaRPr kumimoji="0" lang="es-ES" sz="1680" b="0" i="0" u="none" strike="noStrike" kern="0" cap="none" spc="0" normalizeH="0" baseline="0" noProof="0">
              <a:ln>
                <a:noFill/>
              </a:ln>
              <a:effectLst>
                <a:outerShdw blurRad="38100" dist="38100" dir="2700000" algn="tl">
                  <a:srgbClr val="000000"/>
                </a:outerShdw>
              </a:effectLst>
              <a:uLnTx/>
              <a:uFillTx/>
              <a:latin typeface="+mn-lt"/>
              <a:cs typeface="Gill Sans" charset="0"/>
              <a:sym typeface="Gill Sans" charset="0"/>
            </a:endParaRPr>
          </a:p>
        </p:txBody>
      </p:sp>
      <p:sp>
        <p:nvSpPr>
          <p:cNvPr id="53" name="Oval 52">
            <a:extLst>
              <a:ext uri="{FF2B5EF4-FFF2-40B4-BE49-F238E27FC236}">
                <a16:creationId xmlns:a16="http://schemas.microsoft.com/office/drawing/2014/main" id="{2894B502-D852-407B-BEE6-92B3BBACD624}"/>
              </a:ext>
            </a:extLst>
          </p:cNvPr>
          <p:cNvSpPr/>
          <p:nvPr userDrawn="1"/>
        </p:nvSpPr>
        <p:spPr>
          <a:xfrm>
            <a:off x="8667823" y="3623467"/>
            <a:ext cx="128759" cy="145711"/>
          </a:xfrm>
          <a:prstGeom prst="ellipse">
            <a:avLst/>
          </a:prstGeom>
          <a:solidFill>
            <a:srgbClr val="9A851E"/>
          </a:solidFill>
          <a:ln w="12700" cap="flat" cmpd="sng" algn="ctr">
            <a:noFill/>
            <a:prstDash val="solid"/>
            <a:miter lim="800000"/>
          </a:ln>
          <a:effectLst/>
        </p:spPr>
        <p:txBody>
          <a:bodyPr rtlCol="1" anchor="ctr"/>
          <a:lstStyle/>
          <a:p>
            <a:pPr marL="0" marR="0" lvl="0" indent="0" algn="ctr" defTabSz="2194067" eaLnBrk="1" fontAlgn="auto" latinLnBrk="0" hangingPunct="1">
              <a:lnSpc>
                <a:spcPct val="100000"/>
              </a:lnSpc>
              <a:spcBef>
                <a:spcPts val="0"/>
              </a:spcBef>
              <a:spcAft>
                <a:spcPts val="0"/>
              </a:spcAft>
              <a:buClrTx/>
              <a:buSzTx/>
              <a:buFontTx/>
              <a:buNone/>
              <a:tabLst/>
              <a:defRPr/>
            </a:pPr>
            <a:endParaRPr kumimoji="0" lang="x-none" sz="1920" b="0" i="0" u="none" strike="noStrike" kern="0" cap="none" spc="0" normalizeH="0" baseline="0" noProof="0" dirty="0">
              <a:ln>
                <a:noFill/>
              </a:ln>
              <a:solidFill>
                <a:schemeClr val="tx1"/>
              </a:solidFill>
              <a:effectLst/>
              <a:uLnTx/>
              <a:uFillTx/>
              <a:latin typeface="+mn-lt"/>
            </a:endParaRPr>
          </a:p>
        </p:txBody>
      </p:sp>
      <p:cxnSp>
        <p:nvCxnSpPr>
          <p:cNvPr id="54" name="Straight Connector 53">
            <a:extLst>
              <a:ext uri="{FF2B5EF4-FFF2-40B4-BE49-F238E27FC236}">
                <a16:creationId xmlns:a16="http://schemas.microsoft.com/office/drawing/2014/main" id="{159363E2-BFBB-4AFB-9B3A-734287F82CA2}"/>
              </a:ext>
            </a:extLst>
          </p:cNvPr>
          <p:cNvCxnSpPr/>
          <p:nvPr userDrawn="1"/>
        </p:nvCxnSpPr>
        <p:spPr>
          <a:xfrm rot="16200000" flipV="1">
            <a:off x="8149359" y="3040624"/>
            <a:ext cx="1165687" cy="0"/>
          </a:xfrm>
          <a:prstGeom prst="line">
            <a:avLst/>
          </a:prstGeom>
          <a:noFill/>
          <a:ln w="12700" cap="flat" cmpd="sng" algn="ctr">
            <a:solidFill>
              <a:srgbClr val="9A851E"/>
            </a:solidFill>
            <a:prstDash val="dash"/>
            <a:miter lim="800000"/>
          </a:ln>
          <a:effectLst/>
        </p:spPr>
      </p:cxnSp>
      <p:sp>
        <p:nvSpPr>
          <p:cNvPr id="55" name="AutoShape 60">
            <a:extLst>
              <a:ext uri="{FF2B5EF4-FFF2-40B4-BE49-F238E27FC236}">
                <a16:creationId xmlns:a16="http://schemas.microsoft.com/office/drawing/2014/main" id="{DEFF79B0-0500-40AE-9D53-9574A5AC74B4}"/>
              </a:ext>
            </a:extLst>
          </p:cNvPr>
          <p:cNvSpPr>
            <a:spLocks/>
          </p:cNvSpPr>
          <p:nvPr userDrawn="1"/>
        </p:nvSpPr>
        <p:spPr bwMode="auto">
          <a:xfrm rot="10799989">
            <a:off x="3451984" y="2203399"/>
            <a:ext cx="264052" cy="19921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36" y="21599"/>
                </a:moveTo>
                <a:cubicBezTo>
                  <a:pt x="969" y="21599"/>
                  <a:pt x="657" y="21365"/>
                  <a:pt x="392" y="20890"/>
                </a:cubicBezTo>
                <a:cubicBezTo>
                  <a:pt x="132" y="20401"/>
                  <a:pt x="0" y="19835"/>
                  <a:pt x="0" y="19171"/>
                </a:cubicBezTo>
                <a:cubicBezTo>
                  <a:pt x="0" y="18480"/>
                  <a:pt x="135" y="17907"/>
                  <a:pt x="403" y="17419"/>
                </a:cubicBezTo>
                <a:lnTo>
                  <a:pt x="9821" y="716"/>
                </a:lnTo>
                <a:cubicBezTo>
                  <a:pt x="10089" y="240"/>
                  <a:pt x="10412" y="0"/>
                  <a:pt x="10790" y="0"/>
                </a:cubicBezTo>
                <a:cubicBezTo>
                  <a:pt x="11176" y="0"/>
                  <a:pt x="11503" y="240"/>
                  <a:pt x="11774" y="716"/>
                </a:cubicBezTo>
                <a:lnTo>
                  <a:pt x="21196" y="17419"/>
                </a:lnTo>
                <a:cubicBezTo>
                  <a:pt x="21464" y="17907"/>
                  <a:pt x="21600" y="18480"/>
                  <a:pt x="21600" y="19171"/>
                </a:cubicBezTo>
                <a:cubicBezTo>
                  <a:pt x="21600" y="19815"/>
                  <a:pt x="21467" y="20375"/>
                  <a:pt x="21203" y="20870"/>
                </a:cubicBezTo>
                <a:cubicBezTo>
                  <a:pt x="20942" y="21359"/>
                  <a:pt x="20626" y="21599"/>
                  <a:pt x="20263" y="21599"/>
                </a:cubicBezTo>
                <a:lnTo>
                  <a:pt x="1336" y="21599"/>
                </a:lnTo>
                <a:close/>
              </a:path>
            </a:pathLst>
          </a:custGeom>
          <a:solidFill>
            <a:srgbClr val="9A851E"/>
          </a:solidFill>
          <a:ln>
            <a:noFill/>
          </a:ln>
          <a:effectLst/>
        </p:spPr>
        <p:txBody>
          <a:bodyPr lIns="45710" tIns="45710" rIns="45710" bIns="45710" anchor="ctr"/>
          <a:lstStyle/>
          <a:p>
            <a:pPr marL="0" marR="0" lvl="0" indent="0" defTabSz="548518" eaLnBrk="1" fontAlgn="auto" latinLnBrk="0" hangingPunct="1">
              <a:lnSpc>
                <a:spcPct val="100000"/>
              </a:lnSpc>
              <a:spcBef>
                <a:spcPts val="0"/>
              </a:spcBef>
              <a:spcAft>
                <a:spcPts val="0"/>
              </a:spcAft>
              <a:buClrTx/>
              <a:buSzTx/>
              <a:buFontTx/>
              <a:buNone/>
              <a:tabLst/>
              <a:defRPr/>
            </a:pPr>
            <a:endParaRPr kumimoji="0" lang="es-ES" sz="1680" b="0" i="0" u="none" strike="noStrike" kern="0" cap="none" spc="0" normalizeH="0" baseline="0" noProof="0">
              <a:ln>
                <a:noFill/>
              </a:ln>
              <a:effectLst>
                <a:outerShdw blurRad="38100" dist="38100" dir="2700000" algn="tl">
                  <a:srgbClr val="000000"/>
                </a:outerShdw>
              </a:effectLst>
              <a:uLnTx/>
              <a:uFillTx/>
              <a:latin typeface="+mn-lt"/>
              <a:cs typeface="Gill Sans" charset="0"/>
              <a:sym typeface="Gill Sans" charset="0"/>
            </a:endParaRPr>
          </a:p>
        </p:txBody>
      </p:sp>
      <p:sp>
        <p:nvSpPr>
          <p:cNvPr id="56" name="Oval 55">
            <a:extLst>
              <a:ext uri="{FF2B5EF4-FFF2-40B4-BE49-F238E27FC236}">
                <a16:creationId xmlns:a16="http://schemas.microsoft.com/office/drawing/2014/main" id="{B192F102-710F-4CBA-852B-1739E04C9336}"/>
              </a:ext>
            </a:extLst>
          </p:cNvPr>
          <p:cNvSpPr/>
          <p:nvPr userDrawn="1"/>
        </p:nvSpPr>
        <p:spPr>
          <a:xfrm>
            <a:off x="3528047" y="3622194"/>
            <a:ext cx="128759" cy="145711"/>
          </a:xfrm>
          <a:prstGeom prst="ellipse">
            <a:avLst/>
          </a:prstGeom>
          <a:solidFill>
            <a:srgbClr val="9A851E"/>
          </a:solidFill>
          <a:ln w="12700" cap="flat" cmpd="sng" algn="ctr">
            <a:noFill/>
            <a:prstDash val="solid"/>
            <a:miter lim="800000"/>
          </a:ln>
          <a:effectLst/>
        </p:spPr>
        <p:txBody>
          <a:bodyPr rtlCol="1" anchor="ctr"/>
          <a:lstStyle/>
          <a:p>
            <a:pPr marL="0" marR="0" lvl="0" indent="0" algn="ctr" defTabSz="2194067" eaLnBrk="1" fontAlgn="auto" latinLnBrk="0" hangingPunct="1">
              <a:lnSpc>
                <a:spcPct val="100000"/>
              </a:lnSpc>
              <a:spcBef>
                <a:spcPts val="0"/>
              </a:spcBef>
              <a:spcAft>
                <a:spcPts val="0"/>
              </a:spcAft>
              <a:buClrTx/>
              <a:buSzTx/>
              <a:buFontTx/>
              <a:buNone/>
              <a:tabLst/>
              <a:defRPr/>
            </a:pPr>
            <a:endParaRPr kumimoji="0" lang="x-none" sz="1680" b="0" i="0" u="none" strike="noStrike" kern="0" cap="none" spc="0" normalizeH="0" baseline="0" noProof="0" dirty="0">
              <a:ln>
                <a:noFill/>
              </a:ln>
              <a:solidFill>
                <a:schemeClr val="tx1"/>
              </a:solidFill>
              <a:effectLst/>
              <a:uLnTx/>
              <a:uFillTx/>
              <a:latin typeface="+mn-lt"/>
            </a:endParaRPr>
          </a:p>
        </p:txBody>
      </p:sp>
      <p:cxnSp>
        <p:nvCxnSpPr>
          <p:cNvPr id="57" name="Straight Connector 56">
            <a:extLst>
              <a:ext uri="{FF2B5EF4-FFF2-40B4-BE49-F238E27FC236}">
                <a16:creationId xmlns:a16="http://schemas.microsoft.com/office/drawing/2014/main" id="{C7EE0FC8-5A69-4740-84A8-8D91E3A3A00F}"/>
              </a:ext>
            </a:extLst>
          </p:cNvPr>
          <p:cNvCxnSpPr/>
          <p:nvPr userDrawn="1"/>
        </p:nvCxnSpPr>
        <p:spPr>
          <a:xfrm rot="16200000" flipV="1">
            <a:off x="3009581" y="3039350"/>
            <a:ext cx="1165687" cy="0"/>
          </a:xfrm>
          <a:prstGeom prst="line">
            <a:avLst/>
          </a:prstGeom>
          <a:noFill/>
          <a:ln w="12700" cap="flat" cmpd="sng" algn="ctr">
            <a:solidFill>
              <a:srgbClr val="9A851E"/>
            </a:solidFill>
            <a:prstDash val="dash"/>
            <a:miter lim="800000"/>
          </a:ln>
          <a:effectLst/>
        </p:spPr>
      </p:cxnSp>
      <p:sp>
        <p:nvSpPr>
          <p:cNvPr id="58" name="AutoShape 60">
            <a:extLst>
              <a:ext uri="{FF2B5EF4-FFF2-40B4-BE49-F238E27FC236}">
                <a16:creationId xmlns:a16="http://schemas.microsoft.com/office/drawing/2014/main" id="{8F832AFB-787F-42E1-B5F3-B19B2511F8EF}"/>
              </a:ext>
            </a:extLst>
          </p:cNvPr>
          <p:cNvSpPr>
            <a:spLocks/>
          </p:cNvSpPr>
          <p:nvPr userDrawn="1"/>
        </p:nvSpPr>
        <p:spPr bwMode="auto">
          <a:xfrm rot="10799989">
            <a:off x="823244" y="2217827"/>
            <a:ext cx="264052" cy="19921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36" y="21599"/>
                </a:moveTo>
                <a:cubicBezTo>
                  <a:pt x="969" y="21599"/>
                  <a:pt x="657" y="21365"/>
                  <a:pt x="392" y="20890"/>
                </a:cubicBezTo>
                <a:cubicBezTo>
                  <a:pt x="132" y="20401"/>
                  <a:pt x="0" y="19835"/>
                  <a:pt x="0" y="19171"/>
                </a:cubicBezTo>
                <a:cubicBezTo>
                  <a:pt x="0" y="18480"/>
                  <a:pt x="135" y="17907"/>
                  <a:pt x="403" y="17419"/>
                </a:cubicBezTo>
                <a:lnTo>
                  <a:pt x="9821" y="716"/>
                </a:lnTo>
                <a:cubicBezTo>
                  <a:pt x="10089" y="240"/>
                  <a:pt x="10412" y="0"/>
                  <a:pt x="10790" y="0"/>
                </a:cubicBezTo>
                <a:cubicBezTo>
                  <a:pt x="11176" y="0"/>
                  <a:pt x="11503" y="240"/>
                  <a:pt x="11774" y="716"/>
                </a:cubicBezTo>
                <a:lnTo>
                  <a:pt x="21196" y="17419"/>
                </a:lnTo>
                <a:cubicBezTo>
                  <a:pt x="21464" y="17907"/>
                  <a:pt x="21600" y="18480"/>
                  <a:pt x="21600" y="19171"/>
                </a:cubicBezTo>
                <a:cubicBezTo>
                  <a:pt x="21600" y="19815"/>
                  <a:pt x="21467" y="20375"/>
                  <a:pt x="21203" y="20870"/>
                </a:cubicBezTo>
                <a:cubicBezTo>
                  <a:pt x="20942" y="21359"/>
                  <a:pt x="20626" y="21599"/>
                  <a:pt x="20263" y="21599"/>
                </a:cubicBezTo>
                <a:lnTo>
                  <a:pt x="1336" y="21599"/>
                </a:lnTo>
                <a:close/>
              </a:path>
            </a:pathLst>
          </a:custGeom>
          <a:solidFill>
            <a:srgbClr val="9A851E"/>
          </a:solidFill>
          <a:ln>
            <a:noFill/>
          </a:ln>
          <a:effectLst/>
        </p:spPr>
        <p:txBody>
          <a:bodyPr lIns="45710" tIns="45710" rIns="45710" bIns="45710" anchor="ctr"/>
          <a:lstStyle/>
          <a:p>
            <a:pPr marL="0" marR="0" lvl="0" indent="0" defTabSz="548518" eaLnBrk="1" fontAlgn="auto" latinLnBrk="0" hangingPunct="1">
              <a:lnSpc>
                <a:spcPct val="100000"/>
              </a:lnSpc>
              <a:spcBef>
                <a:spcPts val="0"/>
              </a:spcBef>
              <a:spcAft>
                <a:spcPts val="0"/>
              </a:spcAft>
              <a:buClrTx/>
              <a:buSzTx/>
              <a:buFontTx/>
              <a:buNone/>
              <a:tabLst/>
              <a:defRPr/>
            </a:pPr>
            <a:endParaRPr kumimoji="0" lang="es-ES" sz="1680" b="0" i="0" u="none" strike="noStrike" kern="0" cap="none" spc="0" normalizeH="0" baseline="0" noProof="0">
              <a:ln>
                <a:noFill/>
              </a:ln>
              <a:effectLst>
                <a:outerShdw blurRad="38100" dist="38100" dir="2700000" algn="tl">
                  <a:srgbClr val="000000"/>
                </a:outerShdw>
              </a:effectLst>
              <a:uLnTx/>
              <a:uFillTx/>
              <a:latin typeface="+mn-lt"/>
              <a:cs typeface="Gill Sans" charset="0"/>
              <a:sym typeface="Gill Sans" charset="0"/>
            </a:endParaRPr>
          </a:p>
        </p:txBody>
      </p:sp>
      <p:sp>
        <p:nvSpPr>
          <p:cNvPr id="59" name="Oval 58">
            <a:extLst>
              <a:ext uri="{FF2B5EF4-FFF2-40B4-BE49-F238E27FC236}">
                <a16:creationId xmlns:a16="http://schemas.microsoft.com/office/drawing/2014/main" id="{2878BA15-0DD3-48D2-91DE-2961AE96A5EC}"/>
              </a:ext>
            </a:extLst>
          </p:cNvPr>
          <p:cNvSpPr/>
          <p:nvPr userDrawn="1"/>
        </p:nvSpPr>
        <p:spPr>
          <a:xfrm>
            <a:off x="899308" y="3636622"/>
            <a:ext cx="128759" cy="145711"/>
          </a:xfrm>
          <a:prstGeom prst="ellipse">
            <a:avLst/>
          </a:prstGeom>
          <a:solidFill>
            <a:srgbClr val="9A851E"/>
          </a:solidFill>
          <a:ln w="12700" cap="flat" cmpd="sng" algn="ctr">
            <a:noFill/>
            <a:prstDash val="solid"/>
            <a:miter lim="800000"/>
          </a:ln>
          <a:effectLst/>
        </p:spPr>
        <p:txBody>
          <a:bodyPr rtlCol="1" anchor="ctr"/>
          <a:lstStyle/>
          <a:p>
            <a:pPr marL="0" marR="0" lvl="0" indent="0" algn="ctr" defTabSz="2194067" eaLnBrk="1" fontAlgn="auto" latinLnBrk="0" hangingPunct="1">
              <a:lnSpc>
                <a:spcPct val="100000"/>
              </a:lnSpc>
              <a:spcBef>
                <a:spcPts val="0"/>
              </a:spcBef>
              <a:spcAft>
                <a:spcPts val="0"/>
              </a:spcAft>
              <a:buClrTx/>
              <a:buSzTx/>
              <a:buFontTx/>
              <a:buNone/>
              <a:tabLst/>
              <a:defRPr/>
            </a:pPr>
            <a:endParaRPr kumimoji="0" lang="x-none" sz="1680" b="0" i="0" u="none" strike="noStrike" kern="0" cap="none" spc="0" normalizeH="0" baseline="0" noProof="0" dirty="0">
              <a:ln>
                <a:noFill/>
              </a:ln>
              <a:solidFill>
                <a:schemeClr val="tx1"/>
              </a:solidFill>
              <a:effectLst/>
              <a:uLnTx/>
              <a:uFillTx/>
              <a:latin typeface="+mn-lt"/>
            </a:endParaRPr>
          </a:p>
        </p:txBody>
      </p:sp>
      <p:cxnSp>
        <p:nvCxnSpPr>
          <p:cNvPr id="60" name="Straight Connector 59">
            <a:extLst>
              <a:ext uri="{FF2B5EF4-FFF2-40B4-BE49-F238E27FC236}">
                <a16:creationId xmlns:a16="http://schemas.microsoft.com/office/drawing/2014/main" id="{E3BD6184-2B97-4AE1-8C29-149984B1AC12}"/>
              </a:ext>
            </a:extLst>
          </p:cNvPr>
          <p:cNvCxnSpPr/>
          <p:nvPr userDrawn="1"/>
        </p:nvCxnSpPr>
        <p:spPr>
          <a:xfrm rot="16200000" flipV="1">
            <a:off x="380842" y="3053778"/>
            <a:ext cx="1165687" cy="0"/>
          </a:xfrm>
          <a:prstGeom prst="line">
            <a:avLst/>
          </a:prstGeom>
          <a:noFill/>
          <a:ln w="12700" cap="flat" cmpd="sng" algn="ctr">
            <a:solidFill>
              <a:srgbClr val="9A851E"/>
            </a:solidFill>
            <a:prstDash val="dash"/>
            <a:miter lim="800000"/>
          </a:ln>
          <a:effectLst/>
        </p:spPr>
      </p:cxnSp>
      <p:sp>
        <p:nvSpPr>
          <p:cNvPr id="61" name="AutoShape 60">
            <a:extLst>
              <a:ext uri="{FF2B5EF4-FFF2-40B4-BE49-F238E27FC236}">
                <a16:creationId xmlns:a16="http://schemas.microsoft.com/office/drawing/2014/main" id="{93D42C7D-2233-499B-AF83-FF9E9B069240}"/>
              </a:ext>
            </a:extLst>
          </p:cNvPr>
          <p:cNvSpPr>
            <a:spLocks/>
          </p:cNvSpPr>
          <p:nvPr userDrawn="1"/>
        </p:nvSpPr>
        <p:spPr bwMode="auto">
          <a:xfrm rot="10799989">
            <a:off x="6122543" y="2214565"/>
            <a:ext cx="264052" cy="19921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36" y="21599"/>
                </a:moveTo>
                <a:cubicBezTo>
                  <a:pt x="969" y="21599"/>
                  <a:pt x="657" y="21365"/>
                  <a:pt x="392" y="20890"/>
                </a:cubicBezTo>
                <a:cubicBezTo>
                  <a:pt x="132" y="20401"/>
                  <a:pt x="0" y="19835"/>
                  <a:pt x="0" y="19171"/>
                </a:cubicBezTo>
                <a:cubicBezTo>
                  <a:pt x="0" y="18480"/>
                  <a:pt x="135" y="17907"/>
                  <a:pt x="403" y="17419"/>
                </a:cubicBezTo>
                <a:lnTo>
                  <a:pt x="9821" y="716"/>
                </a:lnTo>
                <a:cubicBezTo>
                  <a:pt x="10089" y="240"/>
                  <a:pt x="10412" y="0"/>
                  <a:pt x="10790" y="0"/>
                </a:cubicBezTo>
                <a:cubicBezTo>
                  <a:pt x="11176" y="0"/>
                  <a:pt x="11503" y="240"/>
                  <a:pt x="11774" y="716"/>
                </a:cubicBezTo>
                <a:lnTo>
                  <a:pt x="21196" y="17419"/>
                </a:lnTo>
                <a:cubicBezTo>
                  <a:pt x="21464" y="17907"/>
                  <a:pt x="21600" y="18480"/>
                  <a:pt x="21600" y="19171"/>
                </a:cubicBezTo>
                <a:cubicBezTo>
                  <a:pt x="21600" y="19815"/>
                  <a:pt x="21467" y="20375"/>
                  <a:pt x="21203" y="20870"/>
                </a:cubicBezTo>
                <a:cubicBezTo>
                  <a:pt x="20942" y="21359"/>
                  <a:pt x="20626" y="21599"/>
                  <a:pt x="20263" y="21599"/>
                </a:cubicBezTo>
                <a:lnTo>
                  <a:pt x="1336" y="21599"/>
                </a:lnTo>
                <a:close/>
              </a:path>
            </a:pathLst>
          </a:custGeom>
          <a:solidFill>
            <a:srgbClr val="9A851E"/>
          </a:solidFill>
          <a:ln>
            <a:noFill/>
          </a:ln>
          <a:effectLst/>
        </p:spPr>
        <p:txBody>
          <a:bodyPr lIns="45710" tIns="45710" rIns="45710" bIns="45710" anchor="ctr"/>
          <a:lstStyle/>
          <a:p>
            <a:pPr marL="0" marR="0" lvl="0" indent="0" defTabSz="548518" eaLnBrk="1" fontAlgn="auto" latinLnBrk="0" hangingPunct="1">
              <a:lnSpc>
                <a:spcPct val="100000"/>
              </a:lnSpc>
              <a:spcBef>
                <a:spcPts val="0"/>
              </a:spcBef>
              <a:spcAft>
                <a:spcPts val="0"/>
              </a:spcAft>
              <a:buClrTx/>
              <a:buSzTx/>
              <a:buFontTx/>
              <a:buNone/>
              <a:tabLst/>
              <a:defRPr/>
            </a:pPr>
            <a:endParaRPr kumimoji="0" lang="es-ES" sz="1680" b="0" i="0" u="none" strike="noStrike" kern="0" cap="none" spc="0" normalizeH="0" baseline="0" noProof="0">
              <a:ln>
                <a:noFill/>
              </a:ln>
              <a:effectLst>
                <a:outerShdw blurRad="38100" dist="38100" dir="2700000" algn="tl">
                  <a:srgbClr val="000000"/>
                </a:outerShdw>
              </a:effectLst>
              <a:uLnTx/>
              <a:uFillTx/>
              <a:latin typeface="+mn-lt"/>
              <a:cs typeface="Gill Sans" charset="0"/>
              <a:sym typeface="Gill Sans" charset="0"/>
            </a:endParaRPr>
          </a:p>
        </p:txBody>
      </p:sp>
      <p:sp>
        <p:nvSpPr>
          <p:cNvPr id="62" name="Oval 61">
            <a:extLst>
              <a:ext uri="{FF2B5EF4-FFF2-40B4-BE49-F238E27FC236}">
                <a16:creationId xmlns:a16="http://schemas.microsoft.com/office/drawing/2014/main" id="{6F4677E2-AD93-4953-B4B7-03A5EA07B473}"/>
              </a:ext>
            </a:extLst>
          </p:cNvPr>
          <p:cNvSpPr/>
          <p:nvPr userDrawn="1"/>
        </p:nvSpPr>
        <p:spPr>
          <a:xfrm>
            <a:off x="6198605" y="3633360"/>
            <a:ext cx="128759" cy="145711"/>
          </a:xfrm>
          <a:prstGeom prst="ellipse">
            <a:avLst/>
          </a:prstGeom>
          <a:solidFill>
            <a:srgbClr val="9A851E"/>
          </a:solidFill>
          <a:ln w="12700" cap="flat" cmpd="sng" algn="ctr">
            <a:noFill/>
            <a:prstDash val="solid"/>
            <a:miter lim="800000"/>
          </a:ln>
          <a:effectLst/>
        </p:spPr>
        <p:txBody>
          <a:bodyPr rtlCol="1" anchor="ctr"/>
          <a:lstStyle/>
          <a:p>
            <a:pPr marL="0" marR="0" lvl="0" indent="0" algn="ctr" defTabSz="2194067" eaLnBrk="1" fontAlgn="auto" latinLnBrk="0" hangingPunct="1">
              <a:lnSpc>
                <a:spcPct val="100000"/>
              </a:lnSpc>
              <a:spcBef>
                <a:spcPts val="0"/>
              </a:spcBef>
              <a:spcAft>
                <a:spcPts val="0"/>
              </a:spcAft>
              <a:buClrTx/>
              <a:buSzTx/>
              <a:buFontTx/>
              <a:buNone/>
              <a:tabLst/>
              <a:defRPr/>
            </a:pPr>
            <a:endParaRPr kumimoji="0" lang="x-none" sz="1680" b="0" i="0" u="none" strike="noStrike" kern="0" cap="none" spc="0" normalizeH="0" baseline="0" noProof="0" dirty="0">
              <a:ln>
                <a:noFill/>
              </a:ln>
              <a:solidFill>
                <a:schemeClr val="tx1"/>
              </a:solidFill>
              <a:effectLst/>
              <a:uLnTx/>
              <a:uFillTx/>
              <a:latin typeface="+mn-lt"/>
            </a:endParaRPr>
          </a:p>
        </p:txBody>
      </p:sp>
      <p:cxnSp>
        <p:nvCxnSpPr>
          <p:cNvPr id="63" name="Straight Connector 62">
            <a:extLst>
              <a:ext uri="{FF2B5EF4-FFF2-40B4-BE49-F238E27FC236}">
                <a16:creationId xmlns:a16="http://schemas.microsoft.com/office/drawing/2014/main" id="{762B999B-5DD6-4ED4-9844-4B73B5438F3C}"/>
              </a:ext>
            </a:extLst>
          </p:cNvPr>
          <p:cNvCxnSpPr/>
          <p:nvPr userDrawn="1"/>
        </p:nvCxnSpPr>
        <p:spPr>
          <a:xfrm rot="16200000" flipV="1">
            <a:off x="5680140" y="3050516"/>
            <a:ext cx="1165687" cy="0"/>
          </a:xfrm>
          <a:prstGeom prst="line">
            <a:avLst/>
          </a:prstGeom>
          <a:noFill/>
          <a:ln w="12700" cap="flat" cmpd="sng" algn="ctr">
            <a:solidFill>
              <a:srgbClr val="9A851E"/>
            </a:solidFill>
            <a:prstDash val="dash"/>
            <a:miter lim="800000"/>
          </a:ln>
          <a:effectLst/>
        </p:spPr>
      </p:cxnSp>
      <p:sp>
        <p:nvSpPr>
          <p:cNvPr id="64" name="Title 20">
            <a:extLst>
              <a:ext uri="{FF2B5EF4-FFF2-40B4-BE49-F238E27FC236}">
                <a16:creationId xmlns:a16="http://schemas.microsoft.com/office/drawing/2014/main" id="{89954612-0F7C-4016-97AD-32D91AB92041}"/>
              </a:ext>
            </a:extLst>
          </p:cNvPr>
          <p:cNvSpPr txBox="1">
            <a:spLocks/>
          </p:cNvSpPr>
          <p:nvPr userDrawn="1"/>
        </p:nvSpPr>
        <p:spPr>
          <a:xfrm>
            <a:off x="8970890" y="1110653"/>
            <a:ext cx="1833738" cy="627864"/>
          </a:xfrm>
          <a:prstGeom prst="rect">
            <a:avLst/>
          </a:prstGeom>
        </p:spPr>
        <p:txBody>
          <a:bodyPr vert="horz" lIns="109728" tIns="54864" rIns="109728" bIns="54864"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r>
              <a:rPr lang="en-US" sz="3360" b="1" dirty="0">
                <a:solidFill>
                  <a:srgbClr val="9A851E"/>
                </a:solidFill>
                <a:latin typeface="+mn-lt"/>
                <a:cs typeface="Lato Regular"/>
              </a:rPr>
              <a:t>04 </a:t>
            </a:r>
          </a:p>
        </p:txBody>
      </p:sp>
      <p:sp>
        <p:nvSpPr>
          <p:cNvPr id="65" name="AutoShape 28">
            <a:extLst>
              <a:ext uri="{FF2B5EF4-FFF2-40B4-BE49-F238E27FC236}">
                <a16:creationId xmlns:a16="http://schemas.microsoft.com/office/drawing/2014/main" id="{B6A5BF5C-A74B-4D74-96B8-D3BD1F2B6823}"/>
              </a:ext>
            </a:extLst>
          </p:cNvPr>
          <p:cNvSpPr>
            <a:spLocks/>
          </p:cNvSpPr>
          <p:nvPr userDrawn="1"/>
        </p:nvSpPr>
        <p:spPr bwMode="auto">
          <a:xfrm>
            <a:off x="11094229" y="1566520"/>
            <a:ext cx="505944" cy="573926"/>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rgbClr val="9A851E"/>
          </a:solidFill>
          <a:ln w="25400" cap="flat" cmpd="sng">
            <a:noFill/>
            <a:prstDash val="solid"/>
            <a:miter lim="0"/>
            <a:headEnd/>
            <a:tailEnd/>
          </a:ln>
          <a:effectLst/>
        </p:spPr>
        <p:txBody>
          <a:bodyPr lIns="0" tIns="0" rIns="0" bIns="0" anchor="ctr"/>
          <a:lstStyle/>
          <a:p>
            <a:pPr marL="0" marR="0" lvl="0" indent="0" defTabSz="2194067" eaLnBrk="1" fontAlgn="auto" latinLnBrk="0" hangingPunct="1">
              <a:lnSpc>
                <a:spcPct val="100000"/>
              </a:lnSpc>
              <a:spcBef>
                <a:spcPts val="0"/>
              </a:spcBef>
              <a:spcAft>
                <a:spcPts val="0"/>
              </a:spcAft>
              <a:buClrTx/>
              <a:buSzTx/>
              <a:buFontTx/>
              <a:buNone/>
              <a:tabLst/>
              <a:defRPr/>
            </a:pPr>
            <a:endParaRPr kumimoji="0" lang="es-ES" sz="3840" b="0" i="0" u="none" strike="noStrike" kern="0" cap="none" spc="0" normalizeH="0" baseline="0" noProof="0">
              <a:ln>
                <a:noFill/>
              </a:ln>
              <a:effectLst>
                <a:outerShdw blurRad="38100" dist="38100" dir="2700000" algn="tl">
                  <a:srgbClr val="000000"/>
                </a:outerShdw>
              </a:effectLst>
              <a:uLnTx/>
              <a:uFillTx/>
              <a:latin typeface="+mn-lt"/>
              <a:cs typeface="Gill Sans" charset="0"/>
              <a:sym typeface="Gill Sans" charset="0"/>
            </a:endParaRPr>
          </a:p>
        </p:txBody>
      </p:sp>
      <p:sp>
        <p:nvSpPr>
          <p:cNvPr id="66" name="AutoShape 29">
            <a:extLst>
              <a:ext uri="{FF2B5EF4-FFF2-40B4-BE49-F238E27FC236}">
                <a16:creationId xmlns:a16="http://schemas.microsoft.com/office/drawing/2014/main" id="{49AA093B-435B-4638-9600-EA5405F79D2C}"/>
              </a:ext>
            </a:extLst>
          </p:cNvPr>
          <p:cNvSpPr>
            <a:spLocks/>
          </p:cNvSpPr>
          <p:nvPr userDrawn="1"/>
        </p:nvSpPr>
        <p:spPr bwMode="auto">
          <a:xfrm>
            <a:off x="11237240" y="1729721"/>
            <a:ext cx="219925" cy="247522"/>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ysClr val="window" lastClr="FFFFFF"/>
          </a:solidFill>
          <a:ln w="25400" cap="flat" cmpd="sng">
            <a:solidFill>
              <a:srgbClr val="000000">
                <a:alpha val="0"/>
              </a:srgbClr>
            </a:solidFill>
            <a:prstDash val="solid"/>
            <a:miter lim="0"/>
            <a:headEnd/>
            <a:tailEnd/>
          </a:ln>
          <a:effectLst/>
        </p:spPr>
        <p:txBody>
          <a:bodyPr lIns="0" tIns="0" rIns="0" bIns="0" anchor="ctr"/>
          <a:lstStyle/>
          <a:p>
            <a:pPr marL="0" marR="0" lvl="0" indent="0" defTabSz="2194067" eaLnBrk="1" fontAlgn="auto" latinLnBrk="0" hangingPunct="1">
              <a:lnSpc>
                <a:spcPct val="100000"/>
              </a:lnSpc>
              <a:spcBef>
                <a:spcPts val="0"/>
              </a:spcBef>
              <a:spcAft>
                <a:spcPts val="0"/>
              </a:spcAft>
              <a:buClrTx/>
              <a:buSzTx/>
              <a:buFontTx/>
              <a:buNone/>
              <a:tabLst/>
              <a:defRPr/>
            </a:pPr>
            <a:endParaRPr kumimoji="0" lang="es-ES" sz="3840" b="0" i="0" u="none" strike="noStrike" kern="0" cap="none" spc="0" normalizeH="0" baseline="0" noProof="0">
              <a:ln>
                <a:noFill/>
              </a:ln>
              <a:effectLst>
                <a:outerShdw blurRad="38100" dist="38100" dir="2700000" algn="tl">
                  <a:srgbClr val="000000"/>
                </a:outerShdw>
              </a:effectLst>
              <a:uLnTx/>
              <a:uFillTx/>
              <a:latin typeface="+mn-lt"/>
              <a:cs typeface="Gill Sans" charset="0"/>
              <a:sym typeface="Gill Sans" charset="0"/>
            </a:endParaRPr>
          </a:p>
        </p:txBody>
      </p:sp>
      <p:sp>
        <p:nvSpPr>
          <p:cNvPr id="67" name="AutoShape 60">
            <a:extLst>
              <a:ext uri="{FF2B5EF4-FFF2-40B4-BE49-F238E27FC236}">
                <a16:creationId xmlns:a16="http://schemas.microsoft.com/office/drawing/2014/main" id="{5F803CDC-18A4-4F69-A214-F2F330945881}"/>
              </a:ext>
            </a:extLst>
          </p:cNvPr>
          <p:cNvSpPr>
            <a:spLocks/>
          </p:cNvSpPr>
          <p:nvPr userDrawn="1"/>
        </p:nvSpPr>
        <p:spPr bwMode="auto">
          <a:xfrm rot="10799989">
            <a:off x="11229770" y="2212083"/>
            <a:ext cx="264052" cy="19921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36" y="21599"/>
                </a:moveTo>
                <a:cubicBezTo>
                  <a:pt x="969" y="21599"/>
                  <a:pt x="657" y="21365"/>
                  <a:pt x="392" y="20890"/>
                </a:cubicBezTo>
                <a:cubicBezTo>
                  <a:pt x="132" y="20401"/>
                  <a:pt x="0" y="19835"/>
                  <a:pt x="0" y="19171"/>
                </a:cubicBezTo>
                <a:cubicBezTo>
                  <a:pt x="0" y="18480"/>
                  <a:pt x="135" y="17907"/>
                  <a:pt x="403" y="17419"/>
                </a:cubicBezTo>
                <a:lnTo>
                  <a:pt x="9821" y="716"/>
                </a:lnTo>
                <a:cubicBezTo>
                  <a:pt x="10089" y="240"/>
                  <a:pt x="10412" y="0"/>
                  <a:pt x="10790" y="0"/>
                </a:cubicBezTo>
                <a:cubicBezTo>
                  <a:pt x="11176" y="0"/>
                  <a:pt x="11503" y="240"/>
                  <a:pt x="11774" y="716"/>
                </a:cubicBezTo>
                <a:lnTo>
                  <a:pt x="21196" y="17419"/>
                </a:lnTo>
                <a:cubicBezTo>
                  <a:pt x="21464" y="17907"/>
                  <a:pt x="21600" y="18480"/>
                  <a:pt x="21600" y="19171"/>
                </a:cubicBezTo>
                <a:cubicBezTo>
                  <a:pt x="21600" y="19815"/>
                  <a:pt x="21467" y="20375"/>
                  <a:pt x="21203" y="20870"/>
                </a:cubicBezTo>
                <a:cubicBezTo>
                  <a:pt x="20942" y="21359"/>
                  <a:pt x="20626" y="21599"/>
                  <a:pt x="20263" y="21599"/>
                </a:cubicBezTo>
                <a:lnTo>
                  <a:pt x="1336" y="21599"/>
                </a:lnTo>
                <a:close/>
              </a:path>
            </a:pathLst>
          </a:custGeom>
          <a:solidFill>
            <a:srgbClr val="9A851E"/>
          </a:solidFill>
          <a:ln>
            <a:noFill/>
          </a:ln>
          <a:effectLst/>
        </p:spPr>
        <p:txBody>
          <a:bodyPr lIns="45710" tIns="45710" rIns="45710" bIns="45710" anchor="ctr"/>
          <a:lstStyle/>
          <a:p>
            <a:pPr marL="0" marR="0" lvl="0" indent="0" defTabSz="548518" eaLnBrk="1" fontAlgn="auto" latinLnBrk="0" hangingPunct="1">
              <a:lnSpc>
                <a:spcPct val="100000"/>
              </a:lnSpc>
              <a:spcBef>
                <a:spcPts val="0"/>
              </a:spcBef>
              <a:spcAft>
                <a:spcPts val="0"/>
              </a:spcAft>
              <a:buClrTx/>
              <a:buSzTx/>
              <a:buFontTx/>
              <a:buNone/>
              <a:tabLst/>
              <a:defRPr/>
            </a:pPr>
            <a:endParaRPr kumimoji="0" lang="es-ES" sz="1680" b="0" i="0" u="none" strike="noStrike" kern="0" cap="none" spc="0" normalizeH="0" baseline="0" noProof="0">
              <a:ln>
                <a:noFill/>
              </a:ln>
              <a:solidFill>
                <a:srgbClr val="1EA185"/>
              </a:solidFill>
              <a:effectLst>
                <a:outerShdw blurRad="38100" dist="38100" dir="2700000" algn="tl">
                  <a:srgbClr val="000000"/>
                </a:outerShdw>
              </a:effectLst>
              <a:uLnTx/>
              <a:uFillTx/>
              <a:latin typeface="+mn-lt"/>
              <a:cs typeface="Gill Sans" charset="0"/>
              <a:sym typeface="Gill Sans" charset="0"/>
            </a:endParaRPr>
          </a:p>
        </p:txBody>
      </p:sp>
      <p:sp>
        <p:nvSpPr>
          <p:cNvPr id="68" name="Oval 67">
            <a:extLst>
              <a:ext uri="{FF2B5EF4-FFF2-40B4-BE49-F238E27FC236}">
                <a16:creationId xmlns:a16="http://schemas.microsoft.com/office/drawing/2014/main" id="{E894703B-AE0C-47A3-96FC-970DEF5EDF4B}"/>
              </a:ext>
            </a:extLst>
          </p:cNvPr>
          <p:cNvSpPr/>
          <p:nvPr userDrawn="1"/>
        </p:nvSpPr>
        <p:spPr>
          <a:xfrm>
            <a:off x="11305831" y="3630877"/>
            <a:ext cx="128759" cy="145711"/>
          </a:xfrm>
          <a:prstGeom prst="ellipse">
            <a:avLst/>
          </a:prstGeom>
          <a:solidFill>
            <a:srgbClr val="9A851E"/>
          </a:solidFill>
          <a:ln w="12700" cap="flat" cmpd="sng" algn="ctr">
            <a:noFill/>
            <a:prstDash val="solid"/>
            <a:miter lim="800000"/>
          </a:ln>
          <a:effectLst/>
        </p:spPr>
        <p:txBody>
          <a:bodyPr rtlCol="1" anchor="ctr"/>
          <a:lstStyle/>
          <a:p>
            <a:pPr marL="0" marR="0" lvl="0" indent="0" algn="ctr" defTabSz="2194067" eaLnBrk="1" fontAlgn="auto" latinLnBrk="0" hangingPunct="1">
              <a:lnSpc>
                <a:spcPct val="100000"/>
              </a:lnSpc>
              <a:spcBef>
                <a:spcPts val="0"/>
              </a:spcBef>
              <a:spcAft>
                <a:spcPts val="0"/>
              </a:spcAft>
              <a:buClrTx/>
              <a:buSzTx/>
              <a:buFontTx/>
              <a:buNone/>
              <a:tabLst/>
              <a:defRPr/>
            </a:pPr>
            <a:endParaRPr kumimoji="0" lang="x-none" sz="1680" b="0" i="0" u="none" strike="noStrike" kern="0" cap="none" spc="0" normalizeH="0" baseline="0" noProof="0" dirty="0">
              <a:ln>
                <a:noFill/>
              </a:ln>
              <a:solidFill>
                <a:schemeClr val="tx1"/>
              </a:solidFill>
              <a:effectLst/>
              <a:uLnTx/>
              <a:uFillTx/>
              <a:latin typeface="+mn-lt"/>
            </a:endParaRPr>
          </a:p>
        </p:txBody>
      </p:sp>
      <p:cxnSp>
        <p:nvCxnSpPr>
          <p:cNvPr id="69" name="Straight Connector 68">
            <a:extLst>
              <a:ext uri="{FF2B5EF4-FFF2-40B4-BE49-F238E27FC236}">
                <a16:creationId xmlns:a16="http://schemas.microsoft.com/office/drawing/2014/main" id="{EE9E10F1-77BE-421C-ADB9-AA81B2036F36}"/>
              </a:ext>
            </a:extLst>
          </p:cNvPr>
          <p:cNvCxnSpPr/>
          <p:nvPr userDrawn="1"/>
        </p:nvCxnSpPr>
        <p:spPr>
          <a:xfrm rot="16200000" flipV="1">
            <a:off x="10787367" y="3048034"/>
            <a:ext cx="1165687" cy="0"/>
          </a:xfrm>
          <a:prstGeom prst="line">
            <a:avLst/>
          </a:prstGeom>
          <a:noFill/>
          <a:ln w="12700" cap="flat" cmpd="sng" algn="ctr">
            <a:solidFill>
              <a:srgbClr val="9A851E"/>
            </a:solidFill>
            <a:prstDash val="dash"/>
            <a:miter lim="800000"/>
          </a:ln>
          <a:effectLst/>
        </p:spPr>
      </p:cxnSp>
      <p:sp>
        <p:nvSpPr>
          <p:cNvPr id="70" name="Text Placeholder 3">
            <a:extLst>
              <a:ext uri="{FF2B5EF4-FFF2-40B4-BE49-F238E27FC236}">
                <a16:creationId xmlns:a16="http://schemas.microsoft.com/office/drawing/2014/main" id="{63C2CFF2-5DFE-4D61-8C80-93948AE8639E}"/>
              </a:ext>
            </a:extLst>
          </p:cNvPr>
          <p:cNvSpPr>
            <a:spLocks noGrp="1"/>
          </p:cNvSpPr>
          <p:nvPr>
            <p:ph type="body" sz="quarter" idx="13" hasCustomPrompt="1"/>
          </p:nvPr>
        </p:nvSpPr>
        <p:spPr>
          <a:xfrm>
            <a:off x="1074022" y="2412773"/>
            <a:ext cx="2374434" cy="4908204"/>
          </a:xfrm>
          <a:prstGeom prst="rect">
            <a:avLst/>
          </a:prstGeom>
        </p:spPr>
        <p:txBody>
          <a:bodyPr>
            <a:normAutofit/>
          </a:bodyPr>
          <a:lstStyle>
            <a:lvl1pPr marL="0" indent="0" algn="ctr">
              <a:lnSpc>
                <a:spcPct val="150000"/>
              </a:lnSpc>
              <a:buNone/>
              <a:defRPr sz="2400" b="0">
                <a:solidFill>
                  <a:schemeClr val="tx1"/>
                </a:solidFill>
                <a:latin typeface="+mn-lt"/>
              </a:defRPr>
            </a:lvl1pPr>
          </a:lstStyle>
          <a:p>
            <a:pPr lvl="0"/>
            <a:r>
              <a:rPr lang="en-US" dirty="0"/>
              <a:t>Text Here</a:t>
            </a:r>
          </a:p>
        </p:txBody>
      </p:sp>
      <p:sp>
        <p:nvSpPr>
          <p:cNvPr id="71" name="Text Placeholder 3">
            <a:extLst>
              <a:ext uri="{FF2B5EF4-FFF2-40B4-BE49-F238E27FC236}">
                <a16:creationId xmlns:a16="http://schemas.microsoft.com/office/drawing/2014/main" id="{DCBDD14B-BB96-4B70-A135-5F1E234DD103}"/>
              </a:ext>
            </a:extLst>
          </p:cNvPr>
          <p:cNvSpPr>
            <a:spLocks noGrp="1"/>
          </p:cNvSpPr>
          <p:nvPr>
            <p:ph type="body" sz="quarter" idx="14" hasCustomPrompt="1"/>
          </p:nvPr>
        </p:nvSpPr>
        <p:spPr>
          <a:xfrm>
            <a:off x="3720873" y="2456506"/>
            <a:ext cx="2398142" cy="4908204"/>
          </a:xfrm>
          <a:prstGeom prst="rect">
            <a:avLst/>
          </a:prstGeom>
        </p:spPr>
        <p:txBody>
          <a:bodyPr>
            <a:normAutofit/>
          </a:bodyPr>
          <a:lstStyle>
            <a:lvl1pPr marL="0" indent="0" algn="ctr">
              <a:lnSpc>
                <a:spcPct val="150000"/>
              </a:lnSpc>
              <a:buNone/>
              <a:defRPr sz="2400" b="0">
                <a:solidFill>
                  <a:schemeClr val="tx1"/>
                </a:solidFill>
                <a:latin typeface="+mn-lt"/>
              </a:defRPr>
            </a:lvl1pPr>
          </a:lstStyle>
          <a:p>
            <a:pPr lvl="0"/>
            <a:r>
              <a:rPr lang="en-US" dirty="0"/>
              <a:t>Text Here</a:t>
            </a:r>
          </a:p>
        </p:txBody>
      </p:sp>
      <p:sp>
        <p:nvSpPr>
          <p:cNvPr id="72" name="Text Placeholder 3">
            <a:extLst>
              <a:ext uri="{FF2B5EF4-FFF2-40B4-BE49-F238E27FC236}">
                <a16:creationId xmlns:a16="http://schemas.microsoft.com/office/drawing/2014/main" id="{5827D059-9D05-4E2C-8A10-81154CF6C4B9}"/>
              </a:ext>
            </a:extLst>
          </p:cNvPr>
          <p:cNvSpPr>
            <a:spLocks noGrp="1"/>
          </p:cNvSpPr>
          <p:nvPr>
            <p:ph type="body" sz="quarter" idx="15" hasCustomPrompt="1"/>
          </p:nvPr>
        </p:nvSpPr>
        <p:spPr>
          <a:xfrm>
            <a:off x="6379757" y="2485416"/>
            <a:ext cx="2191429" cy="4908204"/>
          </a:xfrm>
          <a:prstGeom prst="rect">
            <a:avLst/>
          </a:prstGeom>
        </p:spPr>
        <p:txBody>
          <a:bodyPr>
            <a:normAutofit/>
          </a:bodyPr>
          <a:lstStyle>
            <a:lvl1pPr marL="0" indent="0" algn="ctr">
              <a:lnSpc>
                <a:spcPct val="150000"/>
              </a:lnSpc>
              <a:buNone/>
              <a:defRPr sz="2400" b="0">
                <a:solidFill>
                  <a:schemeClr val="tx1"/>
                </a:solidFill>
                <a:latin typeface="+mn-lt"/>
              </a:defRPr>
            </a:lvl1pPr>
          </a:lstStyle>
          <a:p>
            <a:pPr lvl="0"/>
            <a:r>
              <a:rPr lang="en-US" dirty="0"/>
              <a:t>Text Here</a:t>
            </a:r>
          </a:p>
        </p:txBody>
      </p:sp>
      <p:sp>
        <p:nvSpPr>
          <p:cNvPr id="73" name="Text Placeholder 3">
            <a:extLst>
              <a:ext uri="{FF2B5EF4-FFF2-40B4-BE49-F238E27FC236}">
                <a16:creationId xmlns:a16="http://schemas.microsoft.com/office/drawing/2014/main" id="{847F895F-D623-4A08-ACD5-4BAB3E3F13EF}"/>
              </a:ext>
            </a:extLst>
          </p:cNvPr>
          <p:cNvSpPr>
            <a:spLocks noGrp="1"/>
          </p:cNvSpPr>
          <p:nvPr>
            <p:ph type="body" sz="quarter" idx="16" hasCustomPrompt="1"/>
          </p:nvPr>
        </p:nvSpPr>
        <p:spPr>
          <a:xfrm>
            <a:off x="8876171" y="2465190"/>
            <a:ext cx="2333030" cy="4908204"/>
          </a:xfrm>
          <a:prstGeom prst="rect">
            <a:avLst/>
          </a:prstGeom>
        </p:spPr>
        <p:txBody>
          <a:bodyPr>
            <a:normAutofit/>
          </a:bodyPr>
          <a:lstStyle>
            <a:lvl1pPr marL="0" indent="0" algn="ctr">
              <a:lnSpc>
                <a:spcPct val="150000"/>
              </a:lnSpc>
              <a:buNone/>
              <a:defRPr sz="2400" b="0">
                <a:solidFill>
                  <a:schemeClr val="tx1"/>
                </a:solidFill>
                <a:latin typeface="+mn-lt"/>
              </a:defRPr>
            </a:lvl1pPr>
          </a:lstStyle>
          <a:p>
            <a:pPr lvl="0"/>
            <a:r>
              <a:rPr lang="en-US" dirty="0"/>
              <a:t>Text Here</a:t>
            </a:r>
          </a:p>
        </p:txBody>
      </p:sp>
      <p:sp>
        <p:nvSpPr>
          <p:cNvPr id="74" name="Text Placeholder 3">
            <a:extLst>
              <a:ext uri="{FF2B5EF4-FFF2-40B4-BE49-F238E27FC236}">
                <a16:creationId xmlns:a16="http://schemas.microsoft.com/office/drawing/2014/main" id="{4124A193-F3F0-46D1-83BC-BA5E57BC874D}"/>
              </a:ext>
            </a:extLst>
          </p:cNvPr>
          <p:cNvSpPr>
            <a:spLocks noGrp="1"/>
          </p:cNvSpPr>
          <p:nvPr>
            <p:ph type="body" sz="quarter" idx="17" hasCustomPrompt="1"/>
          </p:nvPr>
        </p:nvSpPr>
        <p:spPr>
          <a:xfrm>
            <a:off x="11506592" y="2456506"/>
            <a:ext cx="2191180" cy="4908204"/>
          </a:xfrm>
          <a:prstGeom prst="rect">
            <a:avLst/>
          </a:prstGeom>
        </p:spPr>
        <p:txBody>
          <a:bodyPr>
            <a:normAutofit/>
          </a:bodyPr>
          <a:lstStyle>
            <a:lvl1pPr marL="0" indent="0" algn="ctr">
              <a:lnSpc>
                <a:spcPct val="150000"/>
              </a:lnSpc>
              <a:buNone/>
              <a:defRPr sz="2400" b="0">
                <a:solidFill>
                  <a:schemeClr val="tx1"/>
                </a:solidFill>
                <a:latin typeface="+mn-lt"/>
              </a:defRPr>
            </a:lvl1pPr>
          </a:lstStyle>
          <a:p>
            <a:pPr lvl="0"/>
            <a:r>
              <a:rPr lang="en-US" dirty="0"/>
              <a:t>Text Here</a:t>
            </a:r>
          </a:p>
        </p:txBody>
      </p:sp>
      <p:sp>
        <p:nvSpPr>
          <p:cNvPr id="75" name="Title 20">
            <a:extLst>
              <a:ext uri="{FF2B5EF4-FFF2-40B4-BE49-F238E27FC236}">
                <a16:creationId xmlns:a16="http://schemas.microsoft.com/office/drawing/2014/main" id="{185F99BB-2838-49C1-B078-00B5097CDAF7}"/>
              </a:ext>
            </a:extLst>
          </p:cNvPr>
          <p:cNvSpPr txBox="1">
            <a:spLocks/>
          </p:cNvSpPr>
          <p:nvPr userDrawn="1"/>
        </p:nvSpPr>
        <p:spPr>
          <a:xfrm>
            <a:off x="6364696" y="1059763"/>
            <a:ext cx="1833738" cy="627864"/>
          </a:xfrm>
          <a:prstGeom prst="rect">
            <a:avLst/>
          </a:prstGeom>
        </p:spPr>
        <p:txBody>
          <a:bodyPr vert="horz" lIns="109728" tIns="54864" rIns="109728" bIns="54864"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r>
              <a:rPr lang="en-US" sz="3360" b="1" dirty="0">
                <a:solidFill>
                  <a:srgbClr val="9A851E"/>
                </a:solidFill>
                <a:latin typeface="+mn-lt"/>
                <a:cs typeface="Lato Regular"/>
              </a:rPr>
              <a:t>03 </a:t>
            </a:r>
          </a:p>
        </p:txBody>
      </p:sp>
      <p:sp>
        <p:nvSpPr>
          <p:cNvPr id="76" name="Title 20">
            <a:extLst>
              <a:ext uri="{FF2B5EF4-FFF2-40B4-BE49-F238E27FC236}">
                <a16:creationId xmlns:a16="http://schemas.microsoft.com/office/drawing/2014/main" id="{8548FCA3-FC7D-4DFB-ACB1-2FA04E3E5F49}"/>
              </a:ext>
            </a:extLst>
          </p:cNvPr>
          <p:cNvSpPr txBox="1">
            <a:spLocks/>
          </p:cNvSpPr>
          <p:nvPr userDrawn="1"/>
        </p:nvSpPr>
        <p:spPr>
          <a:xfrm>
            <a:off x="1152309" y="1057280"/>
            <a:ext cx="1833738" cy="627864"/>
          </a:xfrm>
          <a:prstGeom prst="rect">
            <a:avLst/>
          </a:prstGeom>
        </p:spPr>
        <p:txBody>
          <a:bodyPr vert="horz" lIns="109728" tIns="54864" rIns="109728" bIns="54864"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r>
              <a:rPr lang="en-US" sz="3360" b="1" dirty="0">
                <a:solidFill>
                  <a:srgbClr val="9A851E"/>
                </a:solidFill>
                <a:latin typeface="+mn-lt"/>
                <a:cs typeface="Lato Regular"/>
              </a:rPr>
              <a:t>01 </a:t>
            </a:r>
          </a:p>
        </p:txBody>
      </p:sp>
      <p:sp>
        <p:nvSpPr>
          <p:cNvPr id="77" name="Title 20">
            <a:extLst>
              <a:ext uri="{FF2B5EF4-FFF2-40B4-BE49-F238E27FC236}">
                <a16:creationId xmlns:a16="http://schemas.microsoft.com/office/drawing/2014/main" id="{E0AE24D6-46E9-4A41-BFA6-CC2B63556997}"/>
              </a:ext>
            </a:extLst>
          </p:cNvPr>
          <p:cNvSpPr txBox="1">
            <a:spLocks/>
          </p:cNvSpPr>
          <p:nvPr userDrawn="1"/>
        </p:nvSpPr>
        <p:spPr>
          <a:xfrm>
            <a:off x="3758503" y="1057280"/>
            <a:ext cx="1833738" cy="627864"/>
          </a:xfrm>
          <a:prstGeom prst="rect">
            <a:avLst/>
          </a:prstGeom>
        </p:spPr>
        <p:txBody>
          <a:bodyPr vert="horz" lIns="109728" tIns="54864" rIns="109728" bIns="54864"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r>
              <a:rPr lang="en-US" sz="3360" b="1" dirty="0">
                <a:solidFill>
                  <a:srgbClr val="9A851E"/>
                </a:solidFill>
                <a:latin typeface="+mn-lt"/>
                <a:cs typeface="Lato Regular"/>
              </a:rPr>
              <a:t>02 </a:t>
            </a:r>
          </a:p>
        </p:txBody>
      </p:sp>
      <p:sp>
        <p:nvSpPr>
          <p:cNvPr id="78" name="Title 20">
            <a:extLst>
              <a:ext uri="{FF2B5EF4-FFF2-40B4-BE49-F238E27FC236}">
                <a16:creationId xmlns:a16="http://schemas.microsoft.com/office/drawing/2014/main" id="{E601A25A-5A59-452B-B385-715D5EADB0FB}"/>
              </a:ext>
            </a:extLst>
          </p:cNvPr>
          <p:cNvSpPr txBox="1">
            <a:spLocks/>
          </p:cNvSpPr>
          <p:nvPr userDrawn="1"/>
        </p:nvSpPr>
        <p:spPr>
          <a:xfrm>
            <a:off x="11577083" y="1057280"/>
            <a:ext cx="1833738" cy="627864"/>
          </a:xfrm>
          <a:prstGeom prst="rect">
            <a:avLst/>
          </a:prstGeom>
        </p:spPr>
        <p:txBody>
          <a:bodyPr vert="horz" lIns="109728" tIns="54864" rIns="109728" bIns="54864"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r>
              <a:rPr lang="en-US" sz="3360" b="1" dirty="0">
                <a:solidFill>
                  <a:srgbClr val="9A851E"/>
                </a:solidFill>
                <a:latin typeface="+mn-lt"/>
                <a:cs typeface="Lato Regular"/>
              </a:rPr>
              <a:t>05 </a:t>
            </a:r>
          </a:p>
        </p:txBody>
      </p:sp>
    </p:spTree>
    <p:extLst>
      <p:ext uri="{BB962C8B-B14F-4D97-AF65-F5344CB8AC3E}">
        <p14:creationId xmlns:p14="http://schemas.microsoft.com/office/powerpoint/2010/main" val="20303582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1 Column-with QUOTE">
    <p:spTree>
      <p:nvGrpSpPr>
        <p:cNvPr id="1" name=""/>
        <p:cNvGrpSpPr/>
        <p:nvPr/>
      </p:nvGrpSpPr>
      <p:grpSpPr>
        <a:xfrm>
          <a:off x="0" y="0"/>
          <a:ext cx="0" cy="0"/>
          <a:chOff x="0" y="0"/>
          <a:chExt cx="0" cy="0"/>
        </a:xfrm>
      </p:grpSpPr>
      <p:sp>
        <p:nvSpPr>
          <p:cNvPr id="33" name="Text Placeholder 26">
            <a:extLst>
              <a:ext uri="{FF2B5EF4-FFF2-40B4-BE49-F238E27FC236}">
                <a16:creationId xmlns:a16="http://schemas.microsoft.com/office/drawing/2014/main" id="{F0240127-4C04-4EAA-BA02-5214747E2ED7}"/>
              </a:ext>
            </a:extLst>
          </p:cNvPr>
          <p:cNvSpPr>
            <a:spLocks noGrp="1"/>
          </p:cNvSpPr>
          <p:nvPr>
            <p:ph type="body" sz="quarter" idx="13" hasCustomPrompt="1"/>
          </p:nvPr>
        </p:nvSpPr>
        <p:spPr>
          <a:xfrm>
            <a:off x="4742021" y="1549182"/>
            <a:ext cx="9068598" cy="5775830"/>
          </a:xfrm>
          <a:prstGeom prst="rect">
            <a:avLst/>
          </a:prstGeom>
        </p:spPr>
        <p:txBody>
          <a:bodyPr>
            <a:normAutofit/>
          </a:bodyPr>
          <a:lstStyle>
            <a:lvl1pPr marL="342900" indent="-342900" algn="l">
              <a:buFont typeface="Arial" panose="020B0604020202020204" pitchFamily="34" charset="0"/>
              <a:buChar char="•"/>
              <a:defRPr sz="2640">
                <a:solidFill>
                  <a:schemeClr val="tx1"/>
                </a:solidFill>
                <a:latin typeface="+mj-lt"/>
              </a:defRPr>
            </a:lvl1pPr>
            <a:lvl2pPr>
              <a:defRPr/>
            </a:lvl2pPr>
          </a:lstStyle>
          <a:p>
            <a:pPr lvl="0"/>
            <a:r>
              <a:rPr lang="en-GB" noProof="0" dirty="0"/>
              <a:t>Second level</a:t>
            </a:r>
          </a:p>
        </p:txBody>
      </p:sp>
      <p:sp>
        <p:nvSpPr>
          <p:cNvPr id="6" name="Line 2">
            <a:extLst>
              <a:ext uri="{FF2B5EF4-FFF2-40B4-BE49-F238E27FC236}">
                <a16:creationId xmlns:a16="http://schemas.microsoft.com/office/drawing/2014/main" id="{55D94D17-7CFC-2BE8-854C-32E7863FEF0C}"/>
              </a:ext>
            </a:extLst>
          </p:cNvPr>
          <p:cNvSpPr>
            <a:spLocks noChangeShapeType="1"/>
          </p:cNvSpPr>
          <p:nvPr/>
        </p:nvSpPr>
        <p:spPr bwMode="auto">
          <a:xfrm>
            <a:off x="6384174" y="1019759"/>
            <a:ext cx="1824050" cy="0"/>
          </a:xfrm>
          <a:prstGeom prst="line">
            <a:avLst/>
          </a:prstGeom>
          <a:noFill/>
          <a:ln w="9525">
            <a:solidFill>
              <a:srgbClr val="125A3D"/>
            </a:solidFill>
            <a:round/>
            <a:headEnd/>
            <a:tailEnd/>
          </a:ln>
          <a:extLst>
            <a:ext uri="{909E8E84-426E-40DD-AFC4-6F175D3DCCD1}">
              <a14:hiddenFill xmlns:a14="http://schemas.microsoft.com/office/drawing/2010/main">
                <a:noFill/>
              </a14:hiddenFill>
            </a:ext>
          </a:extLst>
        </p:spPr>
        <p:txBody>
          <a:bodyPr lIns="0" tIns="0" rIns="0" bIns="0"/>
          <a:lstStyle/>
          <a:p>
            <a:pPr algn="ctr" fontAlgn="base">
              <a:spcBef>
                <a:spcPct val="0"/>
              </a:spcBef>
              <a:spcAft>
                <a:spcPct val="0"/>
              </a:spcAft>
            </a:pPr>
            <a:endParaRPr lang="en-US" sz="4920">
              <a:solidFill>
                <a:srgbClr val="000000"/>
              </a:solidFill>
              <a:latin typeface="+mj-lt"/>
              <a:sym typeface="Gill Sans" charset="0"/>
            </a:endParaRPr>
          </a:p>
        </p:txBody>
      </p:sp>
      <p:sp>
        <p:nvSpPr>
          <p:cNvPr id="7" name="Oval 3">
            <a:extLst>
              <a:ext uri="{FF2B5EF4-FFF2-40B4-BE49-F238E27FC236}">
                <a16:creationId xmlns:a16="http://schemas.microsoft.com/office/drawing/2014/main" id="{AD60193B-70CA-B4AA-7C0D-99239558D6B1}"/>
              </a:ext>
            </a:extLst>
          </p:cNvPr>
          <p:cNvSpPr>
            <a:spLocks/>
          </p:cNvSpPr>
          <p:nvPr/>
        </p:nvSpPr>
        <p:spPr bwMode="auto">
          <a:xfrm>
            <a:off x="7229698" y="973988"/>
            <a:ext cx="161504" cy="97264"/>
          </a:xfrm>
          <a:prstGeom prst="ellipse">
            <a:avLst/>
          </a:prstGeom>
          <a:solidFill>
            <a:srgbClr val="125A3D"/>
          </a:solidFill>
          <a:ln>
            <a:noFill/>
          </a:ln>
        </p:spPr>
        <p:txBody>
          <a:bodyPr lIns="0" tIns="0" rIns="0" bIns="0"/>
          <a:lstStyle/>
          <a:p>
            <a:pPr algn="ctr" fontAlgn="base">
              <a:spcBef>
                <a:spcPct val="0"/>
              </a:spcBef>
              <a:spcAft>
                <a:spcPct val="0"/>
              </a:spcAft>
            </a:pPr>
            <a:endParaRPr lang="en-US" sz="4920">
              <a:solidFill>
                <a:srgbClr val="000000"/>
              </a:solidFill>
              <a:latin typeface="+mj-lt"/>
              <a:sym typeface="Gill Sans" charset="0"/>
            </a:endParaRPr>
          </a:p>
        </p:txBody>
      </p:sp>
      <p:sp>
        <p:nvSpPr>
          <p:cNvPr id="12" name="Text Placeholder 26">
            <a:extLst>
              <a:ext uri="{FF2B5EF4-FFF2-40B4-BE49-F238E27FC236}">
                <a16:creationId xmlns:a16="http://schemas.microsoft.com/office/drawing/2014/main" id="{2EA77070-236E-1025-C1E9-4ED9B34B54EB}"/>
              </a:ext>
            </a:extLst>
          </p:cNvPr>
          <p:cNvSpPr>
            <a:spLocks noGrp="1"/>
          </p:cNvSpPr>
          <p:nvPr>
            <p:ph type="body" sz="quarter" idx="11"/>
          </p:nvPr>
        </p:nvSpPr>
        <p:spPr>
          <a:xfrm>
            <a:off x="779754" y="1534751"/>
            <a:ext cx="3543300" cy="5775830"/>
          </a:xfrm>
          <a:prstGeom prst="rect">
            <a:avLst/>
          </a:prstGeom>
        </p:spPr>
        <p:txBody>
          <a:bodyPr anchor="t">
            <a:normAutofit/>
          </a:bodyPr>
          <a:lstStyle>
            <a:lvl1pPr marL="0" indent="0" algn="l">
              <a:lnSpc>
                <a:spcPct val="100000"/>
              </a:lnSpc>
              <a:spcBef>
                <a:spcPts val="0"/>
              </a:spcBef>
              <a:buNone/>
              <a:defRPr sz="2880" i="1">
                <a:solidFill>
                  <a:srgbClr val="125A3D"/>
                </a:solidFill>
                <a:latin typeface="+mj-lt"/>
                <a:ea typeface="Source Sans Pro" panose="020B0503030403020204" pitchFamily="34" charset="0"/>
              </a:defRPr>
            </a:lvl1pPr>
          </a:lstStyle>
          <a:p>
            <a:pPr lvl="0"/>
            <a:endParaRPr lang="en-GB" noProof="0" dirty="0"/>
          </a:p>
        </p:txBody>
      </p:sp>
      <p:cxnSp>
        <p:nvCxnSpPr>
          <p:cNvPr id="13" name="Straight Connector 12">
            <a:extLst>
              <a:ext uri="{FF2B5EF4-FFF2-40B4-BE49-F238E27FC236}">
                <a16:creationId xmlns:a16="http://schemas.microsoft.com/office/drawing/2014/main" id="{0CCB31B4-2DBF-3971-7A1C-405E7AAFAF53}"/>
              </a:ext>
            </a:extLst>
          </p:cNvPr>
          <p:cNvCxnSpPr>
            <a:cxnSpLocks/>
          </p:cNvCxnSpPr>
          <p:nvPr/>
        </p:nvCxnSpPr>
        <p:spPr>
          <a:xfrm>
            <a:off x="4535593" y="1534751"/>
            <a:ext cx="0" cy="5775830"/>
          </a:xfrm>
          <a:prstGeom prst="line">
            <a:avLst/>
          </a:prstGeom>
          <a:ln w="19050">
            <a:solidFill>
              <a:srgbClr val="105F3F"/>
            </a:solidFill>
            <a:prstDash val="solid"/>
          </a:ln>
        </p:spPr>
        <p:style>
          <a:lnRef idx="1">
            <a:schemeClr val="accent1"/>
          </a:lnRef>
          <a:fillRef idx="0">
            <a:schemeClr val="accent1"/>
          </a:fillRef>
          <a:effectRef idx="0">
            <a:schemeClr val="accent1"/>
          </a:effectRef>
          <a:fontRef idx="minor">
            <a:schemeClr val="tx1"/>
          </a:fontRef>
        </p:style>
      </p:cxnSp>
      <p:sp>
        <p:nvSpPr>
          <p:cNvPr id="2" name="Slide Number Placeholder 9">
            <a:extLst>
              <a:ext uri="{FF2B5EF4-FFF2-40B4-BE49-F238E27FC236}">
                <a16:creationId xmlns:a16="http://schemas.microsoft.com/office/drawing/2014/main" id="{3787AE90-B20B-5FBD-A7AC-D3991B0844F6}"/>
              </a:ext>
            </a:extLst>
          </p:cNvPr>
          <p:cNvSpPr>
            <a:spLocks noGrp="1"/>
          </p:cNvSpPr>
          <p:nvPr>
            <p:ph type="sldNum" sz="quarter" idx="12"/>
          </p:nvPr>
        </p:nvSpPr>
        <p:spPr>
          <a:xfrm>
            <a:off x="14150770" y="7627621"/>
            <a:ext cx="488250" cy="438150"/>
          </a:xfrm>
          <a:prstGeom prst="rect">
            <a:avLst/>
          </a:prstGeom>
        </p:spPr>
        <p:txBody>
          <a:bodyPr/>
          <a:lstStyle/>
          <a:p>
            <a:fld id="{B1AE6AA8-9295-4453-9FA8-09A866231E32}" type="slidenum">
              <a:rPr lang="en-US" smtClean="0"/>
              <a:t>‹#›</a:t>
            </a:fld>
            <a:endParaRPr lang="en-US" dirty="0"/>
          </a:p>
        </p:txBody>
      </p:sp>
      <p:sp>
        <p:nvSpPr>
          <p:cNvPr id="5" name="Title Placeholder 1">
            <a:extLst>
              <a:ext uri="{FF2B5EF4-FFF2-40B4-BE49-F238E27FC236}">
                <a16:creationId xmlns:a16="http://schemas.microsoft.com/office/drawing/2014/main" id="{4AA6D50E-52D2-57C5-8C38-A39C3A9909C8}"/>
              </a:ext>
            </a:extLst>
          </p:cNvPr>
          <p:cNvSpPr>
            <a:spLocks noGrp="1"/>
          </p:cNvSpPr>
          <p:nvPr>
            <p:ph type="title"/>
          </p:nvPr>
        </p:nvSpPr>
        <p:spPr>
          <a:xfrm>
            <a:off x="779754" y="281371"/>
            <a:ext cx="13014223" cy="566424"/>
          </a:xfrm>
          <a:prstGeom prst="rect">
            <a:avLst/>
          </a:prstGeom>
        </p:spPr>
        <p:txBody>
          <a:bodyPr vert="horz" lIns="91440" tIns="45720" rIns="91440" bIns="45720" rtlCol="0" anchor="ctr">
            <a:noAutofit/>
          </a:bodyPr>
          <a:lstStyle>
            <a:lvl1pPr>
              <a:defRPr sz="3360"/>
            </a:lvl1pPr>
          </a:lstStyle>
          <a:p>
            <a:r>
              <a:rPr lang="en-GB" noProof="0"/>
              <a:t>Click to edit Master title style</a:t>
            </a:r>
            <a:endParaRPr lang="en-GB" noProof="0" dirty="0"/>
          </a:p>
        </p:txBody>
      </p:sp>
    </p:spTree>
    <p:extLst>
      <p:ext uri="{BB962C8B-B14F-4D97-AF65-F5344CB8AC3E}">
        <p14:creationId xmlns:p14="http://schemas.microsoft.com/office/powerpoint/2010/main" val="2892604767"/>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Bismillah">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F830B12-3517-4CF0-9A10-DB0D9DF299F7}"/>
              </a:ext>
            </a:extLst>
          </p:cNvPr>
          <p:cNvSpPr/>
          <p:nvPr/>
        </p:nvSpPr>
        <p:spPr>
          <a:xfrm>
            <a:off x="-365760" y="-199506"/>
            <a:ext cx="15129164" cy="8578736"/>
          </a:xfrm>
          <a:prstGeom prst="rect">
            <a:avLst/>
          </a:prstGeom>
          <a:solidFill>
            <a:srgbClr val="105F3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pic>
        <p:nvPicPr>
          <p:cNvPr id="8" name="Picture 7" descr="Shape&#10;&#10;Description automatically generated with medium confidence">
            <a:extLst>
              <a:ext uri="{FF2B5EF4-FFF2-40B4-BE49-F238E27FC236}">
                <a16:creationId xmlns:a16="http://schemas.microsoft.com/office/drawing/2014/main" id="{5370FBBC-AED8-4F3A-A9FB-3AC183657C3F}"/>
              </a:ext>
            </a:extLst>
          </p:cNvPr>
          <p:cNvPicPr>
            <a:picLocks noChangeAspect="1"/>
          </p:cNvPicPr>
          <p:nvPr/>
        </p:nvPicPr>
        <p:blipFill>
          <a:blip r:embed="rId2">
            <a:lum bright="70000" contrast="-70000"/>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906191" y="2214090"/>
            <a:ext cx="6548510" cy="2684890"/>
          </a:xfrm>
          <a:prstGeom prst="rect">
            <a:avLst/>
          </a:prstGeom>
        </p:spPr>
      </p:pic>
    </p:spTree>
    <p:extLst>
      <p:ext uri="{BB962C8B-B14F-4D97-AF65-F5344CB8AC3E}">
        <p14:creationId xmlns:p14="http://schemas.microsoft.com/office/powerpoint/2010/main" val="12024809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Normal">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D3BC31B3-9E1E-41DE-8CD5-1AC9F7CEB567}"/>
              </a:ext>
            </a:extLst>
          </p:cNvPr>
          <p:cNvSpPr>
            <a:spLocks noGrp="1"/>
          </p:cNvSpPr>
          <p:nvPr>
            <p:ph type="sldNum" sz="quarter" idx="12"/>
          </p:nvPr>
        </p:nvSpPr>
        <p:spPr>
          <a:xfrm>
            <a:off x="14150770" y="7627621"/>
            <a:ext cx="488250" cy="438150"/>
          </a:xfrm>
          <a:prstGeom prst="rect">
            <a:avLst/>
          </a:prstGeom>
        </p:spPr>
        <p:txBody>
          <a:bodyPr/>
          <a:lstStyle/>
          <a:p>
            <a:fld id="{B1AE6AA8-9295-4453-9FA8-09A866231E32}" type="slidenum">
              <a:rPr lang="en-US" smtClean="0"/>
              <a:t>‹#›</a:t>
            </a:fld>
            <a:endParaRPr lang="en-US" dirty="0"/>
          </a:p>
        </p:txBody>
      </p:sp>
      <p:sp>
        <p:nvSpPr>
          <p:cNvPr id="5" name="Line 2">
            <a:extLst>
              <a:ext uri="{FF2B5EF4-FFF2-40B4-BE49-F238E27FC236}">
                <a16:creationId xmlns:a16="http://schemas.microsoft.com/office/drawing/2014/main" id="{92711284-DBB0-A5E6-D4A9-8EAAA1314727}"/>
              </a:ext>
            </a:extLst>
          </p:cNvPr>
          <p:cNvSpPr>
            <a:spLocks noChangeShapeType="1"/>
          </p:cNvSpPr>
          <p:nvPr/>
        </p:nvSpPr>
        <p:spPr bwMode="auto">
          <a:xfrm>
            <a:off x="6384174" y="1019759"/>
            <a:ext cx="1824050" cy="0"/>
          </a:xfrm>
          <a:prstGeom prst="line">
            <a:avLst/>
          </a:prstGeom>
          <a:noFill/>
          <a:ln w="9525">
            <a:solidFill>
              <a:srgbClr val="125A3D"/>
            </a:solidFill>
            <a:round/>
            <a:headEnd/>
            <a:tailEnd/>
          </a:ln>
          <a:extLst>
            <a:ext uri="{909E8E84-426E-40DD-AFC4-6F175D3DCCD1}">
              <a14:hiddenFill xmlns:a14="http://schemas.microsoft.com/office/drawing/2010/main">
                <a:noFill/>
              </a14:hiddenFill>
            </a:ext>
          </a:extLst>
        </p:spPr>
        <p:txBody>
          <a:bodyPr lIns="0" tIns="0" rIns="0" bIns="0"/>
          <a:lstStyle/>
          <a:p>
            <a:pPr algn="ctr" fontAlgn="base">
              <a:spcBef>
                <a:spcPct val="0"/>
              </a:spcBef>
              <a:spcAft>
                <a:spcPct val="0"/>
              </a:spcAft>
            </a:pPr>
            <a:endParaRPr lang="en-US" sz="4920">
              <a:solidFill>
                <a:srgbClr val="000000"/>
              </a:solidFill>
              <a:latin typeface="+mj-lt"/>
              <a:sym typeface="Gill Sans" charset="0"/>
            </a:endParaRPr>
          </a:p>
        </p:txBody>
      </p:sp>
      <p:sp>
        <p:nvSpPr>
          <p:cNvPr id="6" name="Oval 3">
            <a:extLst>
              <a:ext uri="{FF2B5EF4-FFF2-40B4-BE49-F238E27FC236}">
                <a16:creationId xmlns:a16="http://schemas.microsoft.com/office/drawing/2014/main" id="{541197BB-E09D-C43A-9BAE-EA1D3FF23026}"/>
              </a:ext>
            </a:extLst>
          </p:cNvPr>
          <p:cNvSpPr>
            <a:spLocks/>
          </p:cNvSpPr>
          <p:nvPr/>
        </p:nvSpPr>
        <p:spPr bwMode="auto">
          <a:xfrm>
            <a:off x="7229698" y="973988"/>
            <a:ext cx="161504" cy="97264"/>
          </a:xfrm>
          <a:prstGeom prst="ellipse">
            <a:avLst/>
          </a:prstGeom>
          <a:solidFill>
            <a:srgbClr val="125A3D"/>
          </a:solidFill>
          <a:ln>
            <a:noFill/>
          </a:ln>
        </p:spPr>
        <p:txBody>
          <a:bodyPr lIns="0" tIns="0" rIns="0" bIns="0"/>
          <a:lstStyle/>
          <a:p>
            <a:pPr algn="ctr" fontAlgn="base">
              <a:spcBef>
                <a:spcPct val="0"/>
              </a:spcBef>
              <a:spcAft>
                <a:spcPct val="0"/>
              </a:spcAft>
            </a:pPr>
            <a:endParaRPr lang="en-US" sz="4920">
              <a:solidFill>
                <a:srgbClr val="000000"/>
              </a:solidFill>
              <a:latin typeface="+mj-lt"/>
              <a:sym typeface="Gill Sans" charset="0"/>
            </a:endParaRPr>
          </a:p>
        </p:txBody>
      </p:sp>
      <p:sp>
        <p:nvSpPr>
          <p:cNvPr id="7" name="Title Placeholder 1">
            <a:extLst>
              <a:ext uri="{FF2B5EF4-FFF2-40B4-BE49-F238E27FC236}">
                <a16:creationId xmlns:a16="http://schemas.microsoft.com/office/drawing/2014/main" id="{5014F3E7-A700-F717-26D9-1220F891A4C9}"/>
              </a:ext>
            </a:extLst>
          </p:cNvPr>
          <p:cNvSpPr>
            <a:spLocks noGrp="1"/>
          </p:cNvSpPr>
          <p:nvPr>
            <p:ph type="title"/>
          </p:nvPr>
        </p:nvSpPr>
        <p:spPr>
          <a:xfrm>
            <a:off x="779754" y="281371"/>
            <a:ext cx="13014223" cy="566424"/>
          </a:xfrm>
          <a:prstGeom prst="rect">
            <a:avLst/>
          </a:prstGeom>
        </p:spPr>
        <p:txBody>
          <a:bodyPr vert="horz" lIns="91440" tIns="45720" rIns="91440" bIns="45720" rtlCol="0" anchor="ctr">
            <a:noAutofit/>
          </a:bodyPr>
          <a:lstStyle>
            <a:lvl1pPr>
              <a:defRPr sz="3360"/>
            </a:lvl1pPr>
          </a:lstStyle>
          <a:p>
            <a:r>
              <a:rPr lang="en-GB" noProof="0"/>
              <a:t>Click to edit Master title style</a:t>
            </a:r>
            <a:endParaRPr lang="en-GB" noProof="0" dirty="0"/>
          </a:p>
        </p:txBody>
      </p:sp>
      <p:sp>
        <p:nvSpPr>
          <p:cNvPr id="8" name="Content Placeholder 2">
            <a:extLst>
              <a:ext uri="{FF2B5EF4-FFF2-40B4-BE49-F238E27FC236}">
                <a16:creationId xmlns:a16="http://schemas.microsoft.com/office/drawing/2014/main" id="{75A657D5-FC09-6CB7-1E25-D88239340E65}"/>
              </a:ext>
            </a:extLst>
          </p:cNvPr>
          <p:cNvSpPr>
            <a:spLocks noGrp="1"/>
          </p:cNvSpPr>
          <p:nvPr>
            <p:ph sz="half" idx="1" hasCustomPrompt="1"/>
          </p:nvPr>
        </p:nvSpPr>
        <p:spPr>
          <a:xfrm>
            <a:off x="792174" y="1378292"/>
            <a:ext cx="13001804" cy="5932283"/>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Tree>
    <p:extLst>
      <p:ext uri="{BB962C8B-B14F-4D97-AF65-F5344CB8AC3E}">
        <p14:creationId xmlns:p14="http://schemas.microsoft.com/office/powerpoint/2010/main" val="1218208034"/>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2 Columns-with QUOTE">
    <p:spTree>
      <p:nvGrpSpPr>
        <p:cNvPr id="1" name=""/>
        <p:cNvGrpSpPr/>
        <p:nvPr/>
      </p:nvGrpSpPr>
      <p:grpSpPr>
        <a:xfrm>
          <a:off x="0" y="0"/>
          <a:ext cx="0" cy="0"/>
          <a:chOff x="0" y="0"/>
          <a:chExt cx="0" cy="0"/>
        </a:xfrm>
      </p:grpSpPr>
      <p:sp>
        <p:nvSpPr>
          <p:cNvPr id="9" name="Rectangle 1">
            <a:extLst>
              <a:ext uri="{FF2B5EF4-FFF2-40B4-BE49-F238E27FC236}">
                <a16:creationId xmlns:a16="http://schemas.microsoft.com/office/drawing/2014/main" id="{B283112E-87C9-4769-8AF5-A91CDB014770}"/>
              </a:ext>
            </a:extLst>
          </p:cNvPr>
          <p:cNvSpPr>
            <a:spLocks/>
          </p:cNvSpPr>
          <p:nvPr/>
        </p:nvSpPr>
        <p:spPr bwMode="auto">
          <a:xfrm>
            <a:off x="0" y="430456"/>
            <a:ext cx="14630400" cy="440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round/>
                <a:headEnd/>
                <a:tailEnd/>
              </a14:hiddenLine>
            </a:ext>
          </a:extLst>
        </p:spPr>
        <p:txBody>
          <a:bodyPr lIns="45720" tIns="45720" rIns="45720" bIns="45720" anchor="ctr"/>
          <a:lstStyle/>
          <a:p>
            <a:pPr algn="ctr" fontAlgn="base">
              <a:spcBef>
                <a:spcPct val="0"/>
              </a:spcBef>
              <a:spcAft>
                <a:spcPct val="0"/>
              </a:spcAft>
            </a:pPr>
            <a:endParaRPr lang="en-US" sz="2880">
              <a:solidFill>
                <a:srgbClr val="125A3D"/>
              </a:solidFill>
              <a:latin typeface="+mj-lt"/>
              <a:cs typeface="U.S. 101" charset="0"/>
              <a:sym typeface="U.S. 101" charset="0"/>
            </a:endParaRPr>
          </a:p>
        </p:txBody>
      </p:sp>
      <p:sp>
        <p:nvSpPr>
          <p:cNvPr id="10" name="Line 2">
            <a:extLst>
              <a:ext uri="{FF2B5EF4-FFF2-40B4-BE49-F238E27FC236}">
                <a16:creationId xmlns:a16="http://schemas.microsoft.com/office/drawing/2014/main" id="{53694EAB-3177-4C72-82C3-4570CDCD0B2C}"/>
              </a:ext>
            </a:extLst>
          </p:cNvPr>
          <p:cNvSpPr>
            <a:spLocks noChangeShapeType="1"/>
          </p:cNvSpPr>
          <p:nvPr/>
        </p:nvSpPr>
        <p:spPr bwMode="auto">
          <a:xfrm>
            <a:off x="6384174" y="1019759"/>
            <a:ext cx="1824050" cy="0"/>
          </a:xfrm>
          <a:prstGeom prst="line">
            <a:avLst/>
          </a:prstGeom>
          <a:noFill/>
          <a:ln w="9525">
            <a:solidFill>
              <a:srgbClr val="125A3D"/>
            </a:solidFill>
            <a:round/>
            <a:headEnd/>
            <a:tailEnd/>
          </a:ln>
          <a:extLst>
            <a:ext uri="{909E8E84-426E-40DD-AFC4-6F175D3DCCD1}">
              <a14:hiddenFill xmlns:a14="http://schemas.microsoft.com/office/drawing/2010/main">
                <a:noFill/>
              </a14:hiddenFill>
            </a:ext>
          </a:extLst>
        </p:spPr>
        <p:txBody>
          <a:bodyPr lIns="0" tIns="0" rIns="0" bIns="0"/>
          <a:lstStyle/>
          <a:p>
            <a:pPr algn="ctr" fontAlgn="base">
              <a:spcBef>
                <a:spcPct val="0"/>
              </a:spcBef>
              <a:spcAft>
                <a:spcPct val="0"/>
              </a:spcAft>
            </a:pPr>
            <a:endParaRPr lang="en-US" sz="4920">
              <a:solidFill>
                <a:srgbClr val="000000"/>
              </a:solidFill>
              <a:latin typeface="+mj-lt"/>
              <a:sym typeface="Gill Sans" charset="0"/>
            </a:endParaRPr>
          </a:p>
        </p:txBody>
      </p:sp>
      <p:sp>
        <p:nvSpPr>
          <p:cNvPr id="11" name="Oval 3">
            <a:extLst>
              <a:ext uri="{FF2B5EF4-FFF2-40B4-BE49-F238E27FC236}">
                <a16:creationId xmlns:a16="http://schemas.microsoft.com/office/drawing/2014/main" id="{BFDD8B66-53FC-42B1-8AA1-C0B865BF34C7}"/>
              </a:ext>
            </a:extLst>
          </p:cNvPr>
          <p:cNvSpPr>
            <a:spLocks/>
          </p:cNvSpPr>
          <p:nvPr/>
        </p:nvSpPr>
        <p:spPr bwMode="auto">
          <a:xfrm>
            <a:off x="7229698" y="973988"/>
            <a:ext cx="161504" cy="97264"/>
          </a:xfrm>
          <a:prstGeom prst="ellipse">
            <a:avLst/>
          </a:prstGeom>
          <a:solidFill>
            <a:srgbClr val="125A3D"/>
          </a:solidFill>
          <a:ln>
            <a:noFill/>
          </a:ln>
        </p:spPr>
        <p:txBody>
          <a:bodyPr lIns="0" tIns="0" rIns="0" bIns="0"/>
          <a:lstStyle/>
          <a:p>
            <a:pPr algn="ctr" fontAlgn="base">
              <a:spcBef>
                <a:spcPct val="0"/>
              </a:spcBef>
              <a:spcAft>
                <a:spcPct val="0"/>
              </a:spcAft>
            </a:pPr>
            <a:endParaRPr lang="en-US" sz="4920">
              <a:solidFill>
                <a:srgbClr val="000000"/>
              </a:solidFill>
              <a:latin typeface="+mj-lt"/>
              <a:sym typeface="Gill Sans" charset="0"/>
            </a:endParaRPr>
          </a:p>
        </p:txBody>
      </p:sp>
      <p:sp>
        <p:nvSpPr>
          <p:cNvPr id="29" name="Text Placeholder 26">
            <a:extLst>
              <a:ext uri="{FF2B5EF4-FFF2-40B4-BE49-F238E27FC236}">
                <a16:creationId xmlns:a16="http://schemas.microsoft.com/office/drawing/2014/main" id="{7C9E86F6-947F-4340-8EE5-B1DBFBAB8764}"/>
              </a:ext>
            </a:extLst>
          </p:cNvPr>
          <p:cNvSpPr>
            <a:spLocks noGrp="1"/>
          </p:cNvSpPr>
          <p:nvPr>
            <p:ph type="body" sz="quarter" idx="11" hasCustomPrompt="1"/>
          </p:nvPr>
        </p:nvSpPr>
        <p:spPr>
          <a:xfrm>
            <a:off x="779754" y="1534751"/>
            <a:ext cx="3543300" cy="5775830"/>
          </a:xfrm>
          <a:prstGeom prst="rect">
            <a:avLst/>
          </a:prstGeom>
        </p:spPr>
        <p:txBody>
          <a:bodyPr anchor="t">
            <a:normAutofit/>
          </a:bodyPr>
          <a:lstStyle>
            <a:lvl1pPr marL="0" indent="0" algn="l">
              <a:lnSpc>
                <a:spcPct val="100000"/>
              </a:lnSpc>
              <a:spcBef>
                <a:spcPts val="0"/>
              </a:spcBef>
              <a:buNone/>
              <a:defRPr sz="2880" i="1">
                <a:solidFill>
                  <a:srgbClr val="125A3D"/>
                </a:solidFill>
                <a:latin typeface="+mj-lt"/>
                <a:ea typeface="Source Sans Pro" panose="020B0503030403020204" pitchFamily="34" charset="0"/>
              </a:defRPr>
            </a:lvl1pPr>
          </a:lstStyle>
          <a:p>
            <a:pPr lvl="0"/>
            <a:r>
              <a:rPr lang="en-GB" noProof="0" dirty="0"/>
              <a:t>Quote here</a:t>
            </a:r>
          </a:p>
        </p:txBody>
      </p:sp>
      <p:sp>
        <p:nvSpPr>
          <p:cNvPr id="30" name="Text Placeholder 26">
            <a:extLst>
              <a:ext uri="{FF2B5EF4-FFF2-40B4-BE49-F238E27FC236}">
                <a16:creationId xmlns:a16="http://schemas.microsoft.com/office/drawing/2014/main" id="{7FD8860D-EF99-4839-AF3D-3969530E107D}"/>
              </a:ext>
            </a:extLst>
          </p:cNvPr>
          <p:cNvSpPr>
            <a:spLocks noGrp="1"/>
          </p:cNvSpPr>
          <p:nvPr>
            <p:ph type="body" sz="quarter" idx="13"/>
          </p:nvPr>
        </p:nvSpPr>
        <p:spPr>
          <a:xfrm>
            <a:off x="4795087" y="1534751"/>
            <a:ext cx="4257674" cy="5775832"/>
          </a:xfrm>
          <a:prstGeom prst="rect">
            <a:avLst/>
          </a:prstGeom>
        </p:spPr>
        <p:txBody>
          <a:bodyPr>
            <a:normAutofit/>
          </a:bodyPr>
          <a:lstStyle>
            <a:lvl1pPr marL="342900" indent="-342900" algn="l">
              <a:buFont typeface="Arial" panose="020B0604020202020204" pitchFamily="34" charset="0"/>
              <a:buChar char="•"/>
              <a:defRPr sz="2640">
                <a:solidFill>
                  <a:srgbClr val="125A3D"/>
                </a:solidFill>
                <a:latin typeface="+mj-lt"/>
                <a:ea typeface="Source Sans Pro" panose="020B0503030403020204" pitchFamily="34" charset="0"/>
              </a:defRPr>
            </a:lvl1pPr>
          </a:lstStyle>
          <a:p>
            <a:pPr lvl="0"/>
            <a:r>
              <a:rPr lang="en-GB" noProof="0"/>
              <a:t>Click to edit Master text styles</a:t>
            </a:r>
          </a:p>
        </p:txBody>
      </p:sp>
      <p:sp>
        <p:nvSpPr>
          <p:cNvPr id="32" name="Text Placeholder 26">
            <a:extLst>
              <a:ext uri="{FF2B5EF4-FFF2-40B4-BE49-F238E27FC236}">
                <a16:creationId xmlns:a16="http://schemas.microsoft.com/office/drawing/2014/main" id="{4EDA1208-DC7F-4E8B-8D92-075FAC510D23}"/>
              </a:ext>
            </a:extLst>
          </p:cNvPr>
          <p:cNvSpPr>
            <a:spLocks noGrp="1"/>
          </p:cNvSpPr>
          <p:nvPr>
            <p:ph type="body" sz="quarter" idx="14"/>
          </p:nvPr>
        </p:nvSpPr>
        <p:spPr>
          <a:xfrm>
            <a:off x="9420058" y="1534751"/>
            <a:ext cx="4431809" cy="5775832"/>
          </a:xfrm>
          <a:prstGeom prst="rect">
            <a:avLst/>
          </a:prstGeom>
        </p:spPr>
        <p:txBody>
          <a:bodyPr>
            <a:normAutofit/>
          </a:bodyPr>
          <a:lstStyle>
            <a:lvl1pPr marL="342900" indent="-342900" algn="l">
              <a:buFont typeface="Arial" panose="020B0604020202020204" pitchFamily="34" charset="0"/>
              <a:buChar char="•"/>
              <a:defRPr sz="2640">
                <a:solidFill>
                  <a:srgbClr val="125A3D"/>
                </a:solidFill>
                <a:latin typeface="+mj-lt"/>
                <a:ea typeface="Source Sans Pro" panose="020B0503030403020204" pitchFamily="34" charset="0"/>
              </a:defRPr>
            </a:lvl1pPr>
          </a:lstStyle>
          <a:p>
            <a:pPr lvl="0"/>
            <a:r>
              <a:rPr lang="en-GB" noProof="0"/>
              <a:t>Click to edit Master text styles</a:t>
            </a:r>
          </a:p>
        </p:txBody>
      </p:sp>
      <p:sp>
        <p:nvSpPr>
          <p:cNvPr id="2" name="TextBox 1">
            <a:extLst>
              <a:ext uri="{FF2B5EF4-FFF2-40B4-BE49-F238E27FC236}">
                <a16:creationId xmlns:a16="http://schemas.microsoft.com/office/drawing/2014/main" id="{ECFCEDDC-DF21-4E9E-96D4-D7D45EE7D5F2}"/>
              </a:ext>
            </a:extLst>
          </p:cNvPr>
          <p:cNvSpPr txBox="1"/>
          <p:nvPr/>
        </p:nvSpPr>
        <p:spPr>
          <a:xfrm>
            <a:off x="74341" y="919019"/>
            <a:ext cx="1410823" cy="1717393"/>
          </a:xfrm>
          <a:prstGeom prst="rect">
            <a:avLst/>
          </a:prstGeom>
          <a:noFill/>
        </p:spPr>
        <p:txBody>
          <a:bodyPr wrap="square" rtlCol="0">
            <a:spAutoFit/>
          </a:bodyPr>
          <a:lstStyle/>
          <a:p>
            <a:r>
              <a:rPr lang="en-US" sz="10560" dirty="0">
                <a:solidFill>
                  <a:srgbClr val="20643C"/>
                </a:solidFill>
                <a:latin typeface="+mj-lt"/>
              </a:rPr>
              <a:t>“</a:t>
            </a:r>
          </a:p>
        </p:txBody>
      </p:sp>
      <p:cxnSp>
        <p:nvCxnSpPr>
          <p:cNvPr id="37" name="Straight Connector 36">
            <a:extLst>
              <a:ext uri="{FF2B5EF4-FFF2-40B4-BE49-F238E27FC236}">
                <a16:creationId xmlns:a16="http://schemas.microsoft.com/office/drawing/2014/main" id="{E4A2D5C6-9FF9-4B56-BEE5-1AE404126EF6}"/>
              </a:ext>
            </a:extLst>
          </p:cNvPr>
          <p:cNvCxnSpPr>
            <a:cxnSpLocks/>
          </p:cNvCxnSpPr>
          <p:nvPr/>
        </p:nvCxnSpPr>
        <p:spPr>
          <a:xfrm>
            <a:off x="4535593" y="1534751"/>
            <a:ext cx="0" cy="5775830"/>
          </a:xfrm>
          <a:prstGeom prst="line">
            <a:avLst/>
          </a:prstGeom>
          <a:ln w="19050">
            <a:solidFill>
              <a:srgbClr val="105F3F"/>
            </a:solidFill>
            <a:prstDash val="solid"/>
          </a:ln>
        </p:spPr>
        <p:style>
          <a:lnRef idx="1">
            <a:schemeClr val="accent1"/>
          </a:lnRef>
          <a:fillRef idx="0">
            <a:schemeClr val="accent1"/>
          </a:fillRef>
          <a:effectRef idx="0">
            <a:schemeClr val="accent1"/>
          </a:effectRef>
          <a:fontRef idx="minor">
            <a:schemeClr val="tx1"/>
          </a:fontRef>
        </p:style>
      </p:cxnSp>
      <p:sp>
        <p:nvSpPr>
          <p:cNvPr id="3" name="Title Placeholder 1">
            <a:extLst>
              <a:ext uri="{FF2B5EF4-FFF2-40B4-BE49-F238E27FC236}">
                <a16:creationId xmlns:a16="http://schemas.microsoft.com/office/drawing/2014/main" id="{78716CB2-3092-BE56-F37A-4A63D81A3A4B}"/>
              </a:ext>
            </a:extLst>
          </p:cNvPr>
          <p:cNvSpPr>
            <a:spLocks noGrp="1"/>
          </p:cNvSpPr>
          <p:nvPr>
            <p:ph type="title"/>
          </p:nvPr>
        </p:nvSpPr>
        <p:spPr>
          <a:xfrm>
            <a:off x="779754" y="281371"/>
            <a:ext cx="13014223" cy="566424"/>
          </a:xfrm>
          <a:prstGeom prst="rect">
            <a:avLst/>
          </a:prstGeom>
        </p:spPr>
        <p:txBody>
          <a:bodyPr vert="horz" lIns="91440" tIns="45720" rIns="91440" bIns="45720" rtlCol="0" anchor="ctr">
            <a:noAutofit/>
          </a:bodyPr>
          <a:lstStyle>
            <a:lvl1pPr>
              <a:defRPr sz="3360"/>
            </a:lvl1pPr>
          </a:lstStyle>
          <a:p>
            <a:r>
              <a:rPr lang="en-GB" noProof="0"/>
              <a:t>Click to edit Master title style</a:t>
            </a:r>
            <a:endParaRPr lang="en-GB" noProof="0" dirty="0"/>
          </a:p>
        </p:txBody>
      </p:sp>
      <p:sp>
        <p:nvSpPr>
          <p:cNvPr id="4" name="Slide Number Placeholder 9">
            <a:extLst>
              <a:ext uri="{FF2B5EF4-FFF2-40B4-BE49-F238E27FC236}">
                <a16:creationId xmlns:a16="http://schemas.microsoft.com/office/drawing/2014/main" id="{2B0D2B11-3CB7-B1A3-4709-41B4B2AAEA9A}"/>
              </a:ext>
            </a:extLst>
          </p:cNvPr>
          <p:cNvSpPr>
            <a:spLocks noGrp="1"/>
          </p:cNvSpPr>
          <p:nvPr>
            <p:ph type="sldNum" sz="quarter" idx="12"/>
          </p:nvPr>
        </p:nvSpPr>
        <p:spPr>
          <a:xfrm>
            <a:off x="14150770" y="7627621"/>
            <a:ext cx="488250" cy="438150"/>
          </a:xfrm>
          <a:prstGeom prst="rect">
            <a:avLst/>
          </a:prstGeom>
        </p:spPr>
        <p:txBody>
          <a:bodyPr/>
          <a:lstStyle/>
          <a:p>
            <a:fld id="{B1AE6AA8-9295-4453-9FA8-09A866231E32}" type="slidenum">
              <a:rPr lang="en-US" smtClean="0"/>
              <a:t>‹#›</a:t>
            </a:fld>
            <a:endParaRPr lang="en-US" dirty="0"/>
          </a:p>
        </p:txBody>
      </p:sp>
    </p:spTree>
    <p:extLst>
      <p:ext uri="{BB962C8B-B14F-4D97-AF65-F5344CB8AC3E}">
        <p14:creationId xmlns:p14="http://schemas.microsoft.com/office/powerpoint/2010/main" val="22740168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2 Columns-with QUOTE_Headings">
    <p:spTree>
      <p:nvGrpSpPr>
        <p:cNvPr id="1" name=""/>
        <p:cNvGrpSpPr/>
        <p:nvPr/>
      </p:nvGrpSpPr>
      <p:grpSpPr>
        <a:xfrm>
          <a:off x="0" y="0"/>
          <a:ext cx="0" cy="0"/>
          <a:chOff x="0" y="0"/>
          <a:chExt cx="0" cy="0"/>
        </a:xfrm>
      </p:grpSpPr>
      <p:sp>
        <p:nvSpPr>
          <p:cNvPr id="9" name="Rectangle 1">
            <a:extLst>
              <a:ext uri="{FF2B5EF4-FFF2-40B4-BE49-F238E27FC236}">
                <a16:creationId xmlns:a16="http://schemas.microsoft.com/office/drawing/2014/main" id="{B283112E-87C9-4769-8AF5-A91CDB014770}"/>
              </a:ext>
            </a:extLst>
          </p:cNvPr>
          <p:cNvSpPr>
            <a:spLocks/>
          </p:cNvSpPr>
          <p:nvPr/>
        </p:nvSpPr>
        <p:spPr bwMode="auto">
          <a:xfrm>
            <a:off x="0" y="430456"/>
            <a:ext cx="14630400" cy="440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round/>
                <a:headEnd/>
                <a:tailEnd/>
              </a14:hiddenLine>
            </a:ext>
          </a:extLst>
        </p:spPr>
        <p:txBody>
          <a:bodyPr lIns="45720" tIns="45720" rIns="45720" bIns="45720" anchor="ctr"/>
          <a:lstStyle/>
          <a:p>
            <a:pPr algn="ctr" fontAlgn="base">
              <a:spcBef>
                <a:spcPct val="0"/>
              </a:spcBef>
              <a:spcAft>
                <a:spcPct val="0"/>
              </a:spcAft>
            </a:pPr>
            <a:endParaRPr lang="en-US" sz="2880">
              <a:solidFill>
                <a:srgbClr val="125A3D"/>
              </a:solidFill>
              <a:latin typeface="+mj-lt"/>
              <a:cs typeface="U.S. 101" charset="0"/>
              <a:sym typeface="U.S. 101" charset="0"/>
            </a:endParaRPr>
          </a:p>
        </p:txBody>
      </p:sp>
      <p:sp>
        <p:nvSpPr>
          <p:cNvPr id="10" name="Line 2">
            <a:extLst>
              <a:ext uri="{FF2B5EF4-FFF2-40B4-BE49-F238E27FC236}">
                <a16:creationId xmlns:a16="http://schemas.microsoft.com/office/drawing/2014/main" id="{53694EAB-3177-4C72-82C3-4570CDCD0B2C}"/>
              </a:ext>
            </a:extLst>
          </p:cNvPr>
          <p:cNvSpPr>
            <a:spLocks noChangeShapeType="1"/>
          </p:cNvSpPr>
          <p:nvPr/>
        </p:nvSpPr>
        <p:spPr bwMode="auto">
          <a:xfrm>
            <a:off x="6384174" y="1019759"/>
            <a:ext cx="1824050" cy="0"/>
          </a:xfrm>
          <a:prstGeom prst="line">
            <a:avLst/>
          </a:prstGeom>
          <a:noFill/>
          <a:ln w="9525">
            <a:solidFill>
              <a:srgbClr val="125A3D"/>
            </a:solidFill>
            <a:round/>
            <a:headEnd/>
            <a:tailEnd/>
          </a:ln>
          <a:extLst>
            <a:ext uri="{909E8E84-426E-40DD-AFC4-6F175D3DCCD1}">
              <a14:hiddenFill xmlns:a14="http://schemas.microsoft.com/office/drawing/2010/main">
                <a:noFill/>
              </a14:hiddenFill>
            </a:ext>
          </a:extLst>
        </p:spPr>
        <p:txBody>
          <a:bodyPr lIns="0" tIns="0" rIns="0" bIns="0"/>
          <a:lstStyle/>
          <a:p>
            <a:pPr algn="ctr" fontAlgn="base">
              <a:spcBef>
                <a:spcPct val="0"/>
              </a:spcBef>
              <a:spcAft>
                <a:spcPct val="0"/>
              </a:spcAft>
            </a:pPr>
            <a:endParaRPr lang="en-US" sz="4920">
              <a:solidFill>
                <a:srgbClr val="000000"/>
              </a:solidFill>
              <a:latin typeface="+mj-lt"/>
              <a:sym typeface="Gill Sans" charset="0"/>
            </a:endParaRPr>
          </a:p>
        </p:txBody>
      </p:sp>
      <p:sp>
        <p:nvSpPr>
          <p:cNvPr id="11" name="Oval 3">
            <a:extLst>
              <a:ext uri="{FF2B5EF4-FFF2-40B4-BE49-F238E27FC236}">
                <a16:creationId xmlns:a16="http://schemas.microsoft.com/office/drawing/2014/main" id="{BFDD8B66-53FC-42B1-8AA1-C0B865BF34C7}"/>
              </a:ext>
            </a:extLst>
          </p:cNvPr>
          <p:cNvSpPr>
            <a:spLocks/>
          </p:cNvSpPr>
          <p:nvPr/>
        </p:nvSpPr>
        <p:spPr bwMode="auto">
          <a:xfrm>
            <a:off x="7229698" y="973988"/>
            <a:ext cx="161504" cy="97264"/>
          </a:xfrm>
          <a:prstGeom prst="ellipse">
            <a:avLst/>
          </a:prstGeom>
          <a:solidFill>
            <a:srgbClr val="125A3D"/>
          </a:solidFill>
          <a:ln>
            <a:noFill/>
          </a:ln>
        </p:spPr>
        <p:txBody>
          <a:bodyPr lIns="0" tIns="0" rIns="0" bIns="0"/>
          <a:lstStyle/>
          <a:p>
            <a:pPr algn="ctr" fontAlgn="base">
              <a:spcBef>
                <a:spcPct val="0"/>
              </a:spcBef>
              <a:spcAft>
                <a:spcPct val="0"/>
              </a:spcAft>
            </a:pPr>
            <a:endParaRPr lang="en-US" sz="4920">
              <a:solidFill>
                <a:srgbClr val="000000"/>
              </a:solidFill>
              <a:latin typeface="+mj-lt"/>
              <a:sym typeface="Gill Sans" charset="0"/>
            </a:endParaRPr>
          </a:p>
        </p:txBody>
      </p:sp>
      <p:sp>
        <p:nvSpPr>
          <p:cNvPr id="29" name="Text Placeholder 26">
            <a:extLst>
              <a:ext uri="{FF2B5EF4-FFF2-40B4-BE49-F238E27FC236}">
                <a16:creationId xmlns:a16="http://schemas.microsoft.com/office/drawing/2014/main" id="{7C9E86F6-947F-4340-8EE5-B1DBFBAB8764}"/>
              </a:ext>
            </a:extLst>
          </p:cNvPr>
          <p:cNvSpPr>
            <a:spLocks noGrp="1"/>
          </p:cNvSpPr>
          <p:nvPr>
            <p:ph type="body" sz="quarter" idx="11" hasCustomPrompt="1"/>
          </p:nvPr>
        </p:nvSpPr>
        <p:spPr>
          <a:xfrm>
            <a:off x="779754" y="1534751"/>
            <a:ext cx="3543300" cy="5775830"/>
          </a:xfrm>
          <a:prstGeom prst="rect">
            <a:avLst/>
          </a:prstGeom>
        </p:spPr>
        <p:txBody>
          <a:bodyPr anchor="t">
            <a:normAutofit/>
          </a:bodyPr>
          <a:lstStyle>
            <a:lvl1pPr marL="0" indent="0" algn="l">
              <a:lnSpc>
                <a:spcPct val="100000"/>
              </a:lnSpc>
              <a:spcBef>
                <a:spcPts val="0"/>
              </a:spcBef>
              <a:buNone/>
              <a:defRPr sz="2880" i="1">
                <a:solidFill>
                  <a:srgbClr val="125A3D"/>
                </a:solidFill>
                <a:latin typeface="+mj-lt"/>
                <a:ea typeface="Source Sans Pro" panose="020B0503030403020204" pitchFamily="34" charset="0"/>
              </a:defRPr>
            </a:lvl1pPr>
          </a:lstStyle>
          <a:p>
            <a:pPr lvl="0"/>
            <a:r>
              <a:rPr lang="en-GB" noProof="0" dirty="0"/>
              <a:t>Quote here</a:t>
            </a:r>
          </a:p>
        </p:txBody>
      </p:sp>
      <p:sp>
        <p:nvSpPr>
          <p:cNvPr id="30" name="Text Placeholder 26">
            <a:extLst>
              <a:ext uri="{FF2B5EF4-FFF2-40B4-BE49-F238E27FC236}">
                <a16:creationId xmlns:a16="http://schemas.microsoft.com/office/drawing/2014/main" id="{7FD8860D-EF99-4839-AF3D-3969530E107D}"/>
              </a:ext>
            </a:extLst>
          </p:cNvPr>
          <p:cNvSpPr>
            <a:spLocks noGrp="1"/>
          </p:cNvSpPr>
          <p:nvPr>
            <p:ph type="body" sz="quarter" idx="13"/>
          </p:nvPr>
        </p:nvSpPr>
        <p:spPr>
          <a:xfrm>
            <a:off x="4795087" y="2322671"/>
            <a:ext cx="4257674" cy="4987912"/>
          </a:xfrm>
          <a:prstGeom prst="rect">
            <a:avLst/>
          </a:prstGeom>
        </p:spPr>
        <p:txBody>
          <a:bodyPr>
            <a:normAutofit/>
          </a:bodyPr>
          <a:lstStyle>
            <a:lvl1pPr marL="342900" indent="-342900" algn="l">
              <a:buFont typeface="Arial" panose="020B0604020202020204" pitchFamily="34" charset="0"/>
              <a:buChar char="•"/>
              <a:defRPr sz="2640">
                <a:solidFill>
                  <a:srgbClr val="125A3D"/>
                </a:solidFill>
                <a:latin typeface="+mj-lt"/>
                <a:ea typeface="Source Sans Pro" panose="020B0503030403020204" pitchFamily="34" charset="0"/>
              </a:defRPr>
            </a:lvl1pPr>
          </a:lstStyle>
          <a:p>
            <a:pPr lvl="0"/>
            <a:r>
              <a:rPr lang="en-GB" noProof="0"/>
              <a:t>Click to edit Master text styles</a:t>
            </a:r>
          </a:p>
        </p:txBody>
      </p:sp>
      <p:sp>
        <p:nvSpPr>
          <p:cNvPr id="32" name="Text Placeholder 26">
            <a:extLst>
              <a:ext uri="{FF2B5EF4-FFF2-40B4-BE49-F238E27FC236}">
                <a16:creationId xmlns:a16="http://schemas.microsoft.com/office/drawing/2014/main" id="{4EDA1208-DC7F-4E8B-8D92-075FAC510D23}"/>
              </a:ext>
            </a:extLst>
          </p:cNvPr>
          <p:cNvSpPr>
            <a:spLocks noGrp="1"/>
          </p:cNvSpPr>
          <p:nvPr>
            <p:ph type="body" sz="quarter" idx="14"/>
          </p:nvPr>
        </p:nvSpPr>
        <p:spPr>
          <a:xfrm>
            <a:off x="9420058" y="2322671"/>
            <a:ext cx="4431809" cy="4987912"/>
          </a:xfrm>
          <a:prstGeom prst="rect">
            <a:avLst/>
          </a:prstGeom>
        </p:spPr>
        <p:txBody>
          <a:bodyPr>
            <a:normAutofit/>
          </a:bodyPr>
          <a:lstStyle>
            <a:lvl1pPr marL="342900" indent="-342900" algn="l">
              <a:buFont typeface="Arial" panose="020B0604020202020204" pitchFamily="34" charset="0"/>
              <a:buChar char="•"/>
              <a:defRPr sz="2640">
                <a:solidFill>
                  <a:srgbClr val="125A3D"/>
                </a:solidFill>
                <a:latin typeface="+mj-lt"/>
                <a:ea typeface="Source Sans Pro" panose="020B0503030403020204" pitchFamily="34" charset="0"/>
              </a:defRPr>
            </a:lvl1pPr>
          </a:lstStyle>
          <a:p>
            <a:pPr lvl="0"/>
            <a:r>
              <a:rPr lang="en-GB" noProof="0"/>
              <a:t>Click to edit Master text styles</a:t>
            </a:r>
          </a:p>
        </p:txBody>
      </p:sp>
      <p:sp>
        <p:nvSpPr>
          <p:cNvPr id="2" name="TextBox 1">
            <a:extLst>
              <a:ext uri="{FF2B5EF4-FFF2-40B4-BE49-F238E27FC236}">
                <a16:creationId xmlns:a16="http://schemas.microsoft.com/office/drawing/2014/main" id="{ECFCEDDC-DF21-4E9E-96D4-D7D45EE7D5F2}"/>
              </a:ext>
            </a:extLst>
          </p:cNvPr>
          <p:cNvSpPr txBox="1"/>
          <p:nvPr/>
        </p:nvSpPr>
        <p:spPr>
          <a:xfrm>
            <a:off x="74341" y="919019"/>
            <a:ext cx="1410823" cy="1717393"/>
          </a:xfrm>
          <a:prstGeom prst="rect">
            <a:avLst/>
          </a:prstGeom>
          <a:noFill/>
        </p:spPr>
        <p:txBody>
          <a:bodyPr wrap="square" rtlCol="0">
            <a:spAutoFit/>
          </a:bodyPr>
          <a:lstStyle/>
          <a:p>
            <a:r>
              <a:rPr lang="en-US" sz="10560" dirty="0">
                <a:solidFill>
                  <a:srgbClr val="20643C"/>
                </a:solidFill>
                <a:latin typeface="+mj-lt"/>
              </a:rPr>
              <a:t>“</a:t>
            </a:r>
          </a:p>
        </p:txBody>
      </p:sp>
      <p:cxnSp>
        <p:nvCxnSpPr>
          <p:cNvPr id="37" name="Straight Connector 36">
            <a:extLst>
              <a:ext uri="{FF2B5EF4-FFF2-40B4-BE49-F238E27FC236}">
                <a16:creationId xmlns:a16="http://schemas.microsoft.com/office/drawing/2014/main" id="{E4A2D5C6-9FF9-4B56-BEE5-1AE404126EF6}"/>
              </a:ext>
            </a:extLst>
          </p:cNvPr>
          <p:cNvCxnSpPr>
            <a:cxnSpLocks/>
          </p:cNvCxnSpPr>
          <p:nvPr/>
        </p:nvCxnSpPr>
        <p:spPr>
          <a:xfrm>
            <a:off x="4535593" y="1534751"/>
            <a:ext cx="0" cy="5775830"/>
          </a:xfrm>
          <a:prstGeom prst="line">
            <a:avLst/>
          </a:prstGeom>
          <a:ln w="19050">
            <a:solidFill>
              <a:srgbClr val="105F3F"/>
            </a:solidFill>
            <a:prstDash val="solid"/>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10D678D4-CE53-AE57-509D-82F296818638}"/>
              </a:ext>
            </a:extLst>
          </p:cNvPr>
          <p:cNvCxnSpPr>
            <a:cxnSpLocks/>
          </p:cNvCxnSpPr>
          <p:nvPr/>
        </p:nvCxnSpPr>
        <p:spPr>
          <a:xfrm>
            <a:off x="4772704" y="1514722"/>
            <a:ext cx="4295071" cy="0"/>
          </a:xfrm>
          <a:prstGeom prst="line">
            <a:avLst/>
          </a:prstGeom>
          <a:ln w="19050">
            <a:solidFill>
              <a:srgbClr val="487F6E"/>
            </a:solidFill>
          </a:ln>
        </p:spPr>
        <p:style>
          <a:lnRef idx="1">
            <a:schemeClr val="accent1"/>
          </a:lnRef>
          <a:fillRef idx="0">
            <a:schemeClr val="accent1"/>
          </a:fillRef>
          <a:effectRef idx="0">
            <a:schemeClr val="accent1"/>
          </a:effectRef>
          <a:fontRef idx="minor">
            <a:schemeClr val="tx1"/>
          </a:fontRef>
        </p:style>
      </p:cxnSp>
      <p:sp>
        <p:nvSpPr>
          <p:cNvPr id="6" name="Text Placeholder 4">
            <a:extLst>
              <a:ext uri="{FF2B5EF4-FFF2-40B4-BE49-F238E27FC236}">
                <a16:creationId xmlns:a16="http://schemas.microsoft.com/office/drawing/2014/main" id="{EF587B54-6DB7-F36B-766C-BA48DFE2A5A6}"/>
              </a:ext>
            </a:extLst>
          </p:cNvPr>
          <p:cNvSpPr>
            <a:spLocks noGrp="1"/>
          </p:cNvSpPr>
          <p:nvPr>
            <p:ph type="body" sz="quarter" idx="15"/>
          </p:nvPr>
        </p:nvSpPr>
        <p:spPr>
          <a:xfrm>
            <a:off x="4795087" y="1534751"/>
            <a:ext cx="4295071" cy="482488"/>
          </a:xfrm>
          <a:prstGeom prst="rect">
            <a:avLst/>
          </a:prstGeom>
        </p:spPr>
        <p:txBody>
          <a:bodyPr>
            <a:noAutofit/>
          </a:bodyPr>
          <a:lstStyle>
            <a:lvl1pPr marL="0" indent="0" algn="l">
              <a:buNone/>
              <a:defRPr sz="2400" b="1">
                <a:solidFill>
                  <a:srgbClr val="125A3D"/>
                </a:solidFill>
                <a:latin typeface="+mj-lt"/>
              </a:defRPr>
            </a:lvl1pPr>
          </a:lstStyle>
          <a:p>
            <a:pPr lvl="0"/>
            <a:r>
              <a:rPr lang="en-GB" noProof="0"/>
              <a:t>Click to edit Master text styles</a:t>
            </a:r>
          </a:p>
        </p:txBody>
      </p:sp>
      <p:cxnSp>
        <p:nvCxnSpPr>
          <p:cNvPr id="7" name="Straight Connector 6">
            <a:extLst>
              <a:ext uri="{FF2B5EF4-FFF2-40B4-BE49-F238E27FC236}">
                <a16:creationId xmlns:a16="http://schemas.microsoft.com/office/drawing/2014/main" id="{6389D771-B704-8097-4C7C-627A7AF32E71}"/>
              </a:ext>
            </a:extLst>
          </p:cNvPr>
          <p:cNvCxnSpPr>
            <a:cxnSpLocks/>
          </p:cNvCxnSpPr>
          <p:nvPr/>
        </p:nvCxnSpPr>
        <p:spPr>
          <a:xfrm>
            <a:off x="4795086" y="2017238"/>
            <a:ext cx="4295071" cy="0"/>
          </a:xfrm>
          <a:prstGeom prst="line">
            <a:avLst/>
          </a:prstGeom>
          <a:ln w="19050">
            <a:solidFill>
              <a:srgbClr val="487F6E"/>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9A675C4-13AF-80C0-3226-C1DA5A33D64F}"/>
              </a:ext>
            </a:extLst>
          </p:cNvPr>
          <p:cNvCxnSpPr>
            <a:cxnSpLocks/>
          </p:cNvCxnSpPr>
          <p:nvPr/>
        </p:nvCxnSpPr>
        <p:spPr>
          <a:xfrm>
            <a:off x="9397675" y="1514722"/>
            <a:ext cx="4430588" cy="0"/>
          </a:xfrm>
          <a:prstGeom prst="line">
            <a:avLst/>
          </a:prstGeom>
          <a:ln w="19050">
            <a:solidFill>
              <a:srgbClr val="487F6E"/>
            </a:solidFill>
          </a:ln>
        </p:spPr>
        <p:style>
          <a:lnRef idx="1">
            <a:schemeClr val="accent1"/>
          </a:lnRef>
          <a:fillRef idx="0">
            <a:schemeClr val="accent1"/>
          </a:fillRef>
          <a:effectRef idx="0">
            <a:schemeClr val="accent1"/>
          </a:effectRef>
          <a:fontRef idx="minor">
            <a:schemeClr val="tx1"/>
          </a:fontRef>
        </p:style>
      </p:cxnSp>
      <p:sp>
        <p:nvSpPr>
          <p:cNvPr id="15" name="Text Placeholder 4">
            <a:extLst>
              <a:ext uri="{FF2B5EF4-FFF2-40B4-BE49-F238E27FC236}">
                <a16:creationId xmlns:a16="http://schemas.microsoft.com/office/drawing/2014/main" id="{54BBD700-421D-5863-5AA2-5C465C313984}"/>
              </a:ext>
            </a:extLst>
          </p:cNvPr>
          <p:cNvSpPr>
            <a:spLocks noGrp="1"/>
          </p:cNvSpPr>
          <p:nvPr>
            <p:ph type="body" sz="quarter" idx="17"/>
          </p:nvPr>
        </p:nvSpPr>
        <p:spPr>
          <a:xfrm>
            <a:off x="9420057" y="1534751"/>
            <a:ext cx="4430588" cy="482488"/>
          </a:xfrm>
          <a:prstGeom prst="rect">
            <a:avLst/>
          </a:prstGeom>
        </p:spPr>
        <p:txBody>
          <a:bodyPr>
            <a:noAutofit/>
          </a:bodyPr>
          <a:lstStyle>
            <a:lvl1pPr marL="0" indent="0" algn="l">
              <a:buNone/>
              <a:defRPr sz="2400" b="1">
                <a:solidFill>
                  <a:srgbClr val="125A3D"/>
                </a:solidFill>
                <a:latin typeface="+mj-lt"/>
              </a:defRPr>
            </a:lvl1pPr>
          </a:lstStyle>
          <a:p>
            <a:pPr lvl="0"/>
            <a:r>
              <a:rPr lang="en-GB" noProof="0"/>
              <a:t>Click to edit Master text styles</a:t>
            </a:r>
          </a:p>
        </p:txBody>
      </p:sp>
      <p:cxnSp>
        <p:nvCxnSpPr>
          <p:cNvPr id="16" name="Straight Connector 15">
            <a:extLst>
              <a:ext uri="{FF2B5EF4-FFF2-40B4-BE49-F238E27FC236}">
                <a16:creationId xmlns:a16="http://schemas.microsoft.com/office/drawing/2014/main" id="{4AC21EC8-2671-4192-817B-427EBD42B2A0}"/>
              </a:ext>
            </a:extLst>
          </p:cNvPr>
          <p:cNvCxnSpPr>
            <a:cxnSpLocks/>
          </p:cNvCxnSpPr>
          <p:nvPr/>
        </p:nvCxnSpPr>
        <p:spPr>
          <a:xfrm>
            <a:off x="9420057" y="2017238"/>
            <a:ext cx="4430588" cy="0"/>
          </a:xfrm>
          <a:prstGeom prst="line">
            <a:avLst/>
          </a:prstGeom>
          <a:ln w="19050">
            <a:solidFill>
              <a:srgbClr val="487F6E"/>
            </a:solidFill>
          </a:ln>
        </p:spPr>
        <p:style>
          <a:lnRef idx="1">
            <a:schemeClr val="accent1"/>
          </a:lnRef>
          <a:fillRef idx="0">
            <a:schemeClr val="accent1"/>
          </a:fillRef>
          <a:effectRef idx="0">
            <a:schemeClr val="accent1"/>
          </a:effectRef>
          <a:fontRef idx="minor">
            <a:schemeClr val="tx1"/>
          </a:fontRef>
        </p:style>
      </p:cxnSp>
      <p:sp>
        <p:nvSpPr>
          <p:cNvPr id="19" name="Slide Number Placeholder 9">
            <a:extLst>
              <a:ext uri="{FF2B5EF4-FFF2-40B4-BE49-F238E27FC236}">
                <a16:creationId xmlns:a16="http://schemas.microsoft.com/office/drawing/2014/main" id="{E3982F57-A8EB-36C0-5CC7-8BDE753A14A4}"/>
              </a:ext>
            </a:extLst>
          </p:cNvPr>
          <p:cNvSpPr>
            <a:spLocks noGrp="1"/>
          </p:cNvSpPr>
          <p:nvPr>
            <p:ph type="sldNum" sz="quarter" idx="12"/>
          </p:nvPr>
        </p:nvSpPr>
        <p:spPr>
          <a:xfrm>
            <a:off x="14150770" y="7627621"/>
            <a:ext cx="488250" cy="438150"/>
          </a:xfrm>
          <a:prstGeom prst="rect">
            <a:avLst/>
          </a:prstGeom>
        </p:spPr>
        <p:txBody>
          <a:bodyPr/>
          <a:lstStyle/>
          <a:p>
            <a:fld id="{B1AE6AA8-9295-4453-9FA8-09A866231E32}" type="slidenum">
              <a:rPr lang="en-US" smtClean="0"/>
              <a:t>‹#›</a:t>
            </a:fld>
            <a:endParaRPr lang="en-US" dirty="0"/>
          </a:p>
        </p:txBody>
      </p:sp>
      <p:sp>
        <p:nvSpPr>
          <p:cNvPr id="8" name="Title Placeholder 1">
            <a:extLst>
              <a:ext uri="{FF2B5EF4-FFF2-40B4-BE49-F238E27FC236}">
                <a16:creationId xmlns:a16="http://schemas.microsoft.com/office/drawing/2014/main" id="{811586B8-9414-60B2-1A19-3918575CF218}"/>
              </a:ext>
            </a:extLst>
          </p:cNvPr>
          <p:cNvSpPr>
            <a:spLocks noGrp="1"/>
          </p:cNvSpPr>
          <p:nvPr>
            <p:ph type="title"/>
          </p:nvPr>
        </p:nvSpPr>
        <p:spPr>
          <a:xfrm>
            <a:off x="779754" y="281371"/>
            <a:ext cx="13014223" cy="566424"/>
          </a:xfrm>
          <a:prstGeom prst="rect">
            <a:avLst/>
          </a:prstGeom>
        </p:spPr>
        <p:txBody>
          <a:bodyPr vert="horz" lIns="91440" tIns="45720" rIns="91440" bIns="45720" rtlCol="0" anchor="ctr">
            <a:noAutofit/>
          </a:bodyPr>
          <a:lstStyle>
            <a:lvl1pPr>
              <a:defRPr sz="3360"/>
            </a:lvl1pPr>
          </a:lstStyle>
          <a:p>
            <a:r>
              <a:rPr lang="en-GB" noProof="0"/>
              <a:t>Click to edit Master title style</a:t>
            </a:r>
            <a:endParaRPr lang="en-GB" noProof="0" dirty="0"/>
          </a:p>
        </p:txBody>
      </p:sp>
    </p:spTree>
    <p:extLst>
      <p:ext uri="{BB962C8B-B14F-4D97-AF65-F5344CB8AC3E}">
        <p14:creationId xmlns:p14="http://schemas.microsoft.com/office/powerpoint/2010/main" val="102056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 Column-with QUOTE">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29C30FD5-BD62-4984-B7F8-642ECFCEF1AD}"/>
              </a:ext>
            </a:extLst>
          </p:cNvPr>
          <p:cNvCxnSpPr/>
          <p:nvPr/>
        </p:nvCxnSpPr>
        <p:spPr>
          <a:xfrm>
            <a:off x="4719638" y="1513142"/>
            <a:ext cx="9068598" cy="0"/>
          </a:xfrm>
          <a:prstGeom prst="line">
            <a:avLst/>
          </a:prstGeom>
          <a:ln w="19050">
            <a:solidFill>
              <a:srgbClr val="487F6E"/>
            </a:solidFill>
          </a:ln>
        </p:spPr>
        <p:style>
          <a:lnRef idx="1">
            <a:schemeClr val="accent1"/>
          </a:lnRef>
          <a:fillRef idx="0">
            <a:schemeClr val="accent1"/>
          </a:fillRef>
          <a:effectRef idx="0">
            <a:schemeClr val="accent1"/>
          </a:effectRef>
          <a:fontRef idx="minor">
            <a:schemeClr val="tx1"/>
          </a:fontRef>
        </p:style>
      </p:cxnSp>
      <p:sp>
        <p:nvSpPr>
          <p:cNvPr id="28" name="Text Placeholder 4">
            <a:extLst>
              <a:ext uri="{FF2B5EF4-FFF2-40B4-BE49-F238E27FC236}">
                <a16:creationId xmlns:a16="http://schemas.microsoft.com/office/drawing/2014/main" id="{912C136E-8DCE-4C45-B8F0-501B91A3C0E3}"/>
              </a:ext>
            </a:extLst>
          </p:cNvPr>
          <p:cNvSpPr>
            <a:spLocks noGrp="1"/>
          </p:cNvSpPr>
          <p:nvPr>
            <p:ph type="body" sz="quarter" idx="10"/>
          </p:nvPr>
        </p:nvSpPr>
        <p:spPr>
          <a:xfrm>
            <a:off x="4742021" y="1533172"/>
            <a:ext cx="9068597" cy="482488"/>
          </a:xfrm>
          <a:prstGeom prst="rect">
            <a:avLst/>
          </a:prstGeom>
        </p:spPr>
        <p:txBody>
          <a:bodyPr>
            <a:noAutofit/>
          </a:bodyPr>
          <a:lstStyle>
            <a:lvl1pPr marL="0" indent="0" algn="l">
              <a:buNone/>
              <a:defRPr sz="2400" b="1">
                <a:solidFill>
                  <a:srgbClr val="125A3D"/>
                </a:solidFill>
                <a:latin typeface="+mj-lt"/>
              </a:defRPr>
            </a:lvl1pPr>
          </a:lstStyle>
          <a:p>
            <a:pPr lvl="0"/>
            <a:r>
              <a:rPr lang="en-GB" noProof="0"/>
              <a:t>Click to edit Master text styles</a:t>
            </a:r>
          </a:p>
        </p:txBody>
      </p:sp>
      <p:sp>
        <p:nvSpPr>
          <p:cNvPr id="33" name="Text Placeholder 26">
            <a:extLst>
              <a:ext uri="{FF2B5EF4-FFF2-40B4-BE49-F238E27FC236}">
                <a16:creationId xmlns:a16="http://schemas.microsoft.com/office/drawing/2014/main" id="{F0240127-4C04-4EAA-BA02-5214747E2ED7}"/>
              </a:ext>
            </a:extLst>
          </p:cNvPr>
          <p:cNvSpPr>
            <a:spLocks noGrp="1"/>
          </p:cNvSpPr>
          <p:nvPr>
            <p:ph type="body" sz="quarter" idx="13"/>
          </p:nvPr>
        </p:nvSpPr>
        <p:spPr>
          <a:xfrm>
            <a:off x="4742021" y="2070348"/>
            <a:ext cx="9068598" cy="5254664"/>
          </a:xfrm>
          <a:prstGeom prst="rect">
            <a:avLst/>
          </a:prstGeom>
        </p:spPr>
        <p:txBody>
          <a:bodyPr>
            <a:normAutofit/>
          </a:bodyPr>
          <a:lstStyle>
            <a:lvl1pPr marL="342900" indent="-342900" algn="l">
              <a:buFont typeface="Arial" panose="020B0604020202020204" pitchFamily="34" charset="0"/>
              <a:buChar char="•"/>
              <a:defRPr sz="2640">
                <a:solidFill>
                  <a:srgbClr val="125A3D"/>
                </a:solidFill>
                <a:latin typeface="+mj-lt"/>
              </a:defRPr>
            </a:lvl1pPr>
            <a:lvl2pPr>
              <a:defRPr/>
            </a:lvl2pPr>
          </a:lstStyle>
          <a:p>
            <a:pPr lvl="0"/>
            <a:r>
              <a:rPr lang="en-GB" noProof="0"/>
              <a:t>Click to edit Master text styles</a:t>
            </a:r>
          </a:p>
          <a:p>
            <a:pPr lvl="1"/>
            <a:r>
              <a:rPr lang="en-GB" noProof="0"/>
              <a:t>Second level</a:t>
            </a:r>
          </a:p>
        </p:txBody>
      </p:sp>
      <p:cxnSp>
        <p:nvCxnSpPr>
          <p:cNvPr id="35" name="Straight Connector 34">
            <a:extLst>
              <a:ext uri="{FF2B5EF4-FFF2-40B4-BE49-F238E27FC236}">
                <a16:creationId xmlns:a16="http://schemas.microsoft.com/office/drawing/2014/main" id="{53E50745-43FC-46FD-A475-9DB587AF775F}"/>
              </a:ext>
            </a:extLst>
          </p:cNvPr>
          <p:cNvCxnSpPr/>
          <p:nvPr/>
        </p:nvCxnSpPr>
        <p:spPr>
          <a:xfrm>
            <a:off x="4742020" y="2015659"/>
            <a:ext cx="9068598" cy="0"/>
          </a:xfrm>
          <a:prstGeom prst="line">
            <a:avLst/>
          </a:prstGeom>
          <a:ln w="19050">
            <a:solidFill>
              <a:srgbClr val="487F6E"/>
            </a:solidFill>
          </a:ln>
        </p:spPr>
        <p:style>
          <a:lnRef idx="1">
            <a:schemeClr val="accent1"/>
          </a:lnRef>
          <a:fillRef idx="0">
            <a:schemeClr val="accent1"/>
          </a:fillRef>
          <a:effectRef idx="0">
            <a:schemeClr val="accent1"/>
          </a:effectRef>
          <a:fontRef idx="minor">
            <a:schemeClr val="tx1"/>
          </a:fontRef>
        </p:style>
      </p:cxnSp>
      <p:sp>
        <p:nvSpPr>
          <p:cNvPr id="6" name="Line 2">
            <a:extLst>
              <a:ext uri="{FF2B5EF4-FFF2-40B4-BE49-F238E27FC236}">
                <a16:creationId xmlns:a16="http://schemas.microsoft.com/office/drawing/2014/main" id="{55D94D17-7CFC-2BE8-854C-32E7863FEF0C}"/>
              </a:ext>
            </a:extLst>
          </p:cNvPr>
          <p:cNvSpPr>
            <a:spLocks noChangeShapeType="1"/>
          </p:cNvSpPr>
          <p:nvPr/>
        </p:nvSpPr>
        <p:spPr bwMode="auto">
          <a:xfrm>
            <a:off x="6384174" y="1019759"/>
            <a:ext cx="1824050" cy="0"/>
          </a:xfrm>
          <a:prstGeom prst="line">
            <a:avLst/>
          </a:prstGeom>
          <a:noFill/>
          <a:ln w="9525">
            <a:solidFill>
              <a:srgbClr val="125A3D"/>
            </a:solidFill>
            <a:round/>
            <a:headEnd/>
            <a:tailEnd/>
          </a:ln>
          <a:extLst>
            <a:ext uri="{909E8E84-426E-40DD-AFC4-6F175D3DCCD1}">
              <a14:hiddenFill xmlns:a14="http://schemas.microsoft.com/office/drawing/2010/main">
                <a:noFill/>
              </a14:hiddenFill>
            </a:ext>
          </a:extLst>
        </p:spPr>
        <p:txBody>
          <a:bodyPr lIns="0" tIns="0" rIns="0" bIns="0"/>
          <a:lstStyle/>
          <a:p>
            <a:pPr algn="ctr" fontAlgn="base">
              <a:spcBef>
                <a:spcPct val="0"/>
              </a:spcBef>
              <a:spcAft>
                <a:spcPct val="0"/>
              </a:spcAft>
            </a:pPr>
            <a:endParaRPr lang="en-US" sz="4920">
              <a:solidFill>
                <a:srgbClr val="000000"/>
              </a:solidFill>
              <a:latin typeface="+mj-lt"/>
              <a:sym typeface="Gill Sans" charset="0"/>
            </a:endParaRPr>
          </a:p>
        </p:txBody>
      </p:sp>
      <p:sp>
        <p:nvSpPr>
          <p:cNvPr id="7" name="Oval 3">
            <a:extLst>
              <a:ext uri="{FF2B5EF4-FFF2-40B4-BE49-F238E27FC236}">
                <a16:creationId xmlns:a16="http://schemas.microsoft.com/office/drawing/2014/main" id="{AD60193B-70CA-B4AA-7C0D-99239558D6B1}"/>
              </a:ext>
            </a:extLst>
          </p:cNvPr>
          <p:cNvSpPr>
            <a:spLocks/>
          </p:cNvSpPr>
          <p:nvPr/>
        </p:nvSpPr>
        <p:spPr bwMode="auto">
          <a:xfrm>
            <a:off x="7229698" y="973988"/>
            <a:ext cx="161504" cy="97264"/>
          </a:xfrm>
          <a:prstGeom prst="ellipse">
            <a:avLst/>
          </a:prstGeom>
          <a:solidFill>
            <a:srgbClr val="125A3D"/>
          </a:solidFill>
          <a:ln>
            <a:noFill/>
          </a:ln>
        </p:spPr>
        <p:txBody>
          <a:bodyPr lIns="0" tIns="0" rIns="0" bIns="0"/>
          <a:lstStyle/>
          <a:p>
            <a:pPr algn="ctr" fontAlgn="base">
              <a:spcBef>
                <a:spcPct val="0"/>
              </a:spcBef>
              <a:spcAft>
                <a:spcPct val="0"/>
              </a:spcAft>
            </a:pPr>
            <a:endParaRPr lang="en-US" sz="4920">
              <a:solidFill>
                <a:srgbClr val="000000"/>
              </a:solidFill>
              <a:latin typeface="+mj-lt"/>
              <a:sym typeface="Gill Sans" charset="0"/>
            </a:endParaRPr>
          </a:p>
        </p:txBody>
      </p:sp>
      <p:sp>
        <p:nvSpPr>
          <p:cNvPr id="12" name="Text Placeholder 26">
            <a:extLst>
              <a:ext uri="{FF2B5EF4-FFF2-40B4-BE49-F238E27FC236}">
                <a16:creationId xmlns:a16="http://schemas.microsoft.com/office/drawing/2014/main" id="{2EA77070-236E-1025-C1E9-4ED9B34B54EB}"/>
              </a:ext>
            </a:extLst>
          </p:cNvPr>
          <p:cNvSpPr>
            <a:spLocks noGrp="1"/>
          </p:cNvSpPr>
          <p:nvPr>
            <p:ph type="body" sz="quarter" idx="11" hasCustomPrompt="1"/>
          </p:nvPr>
        </p:nvSpPr>
        <p:spPr>
          <a:xfrm>
            <a:off x="779754" y="1534751"/>
            <a:ext cx="3543300" cy="5775830"/>
          </a:xfrm>
          <a:prstGeom prst="rect">
            <a:avLst/>
          </a:prstGeom>
        </p:spPr>
        <p:txBody>
          <a:bodyPr anchor="t">
            <a:normAutofit/>
          </a:bodyPr>
          <a:lstStyle>
            <a:lvl1pPr marL="0" indent="0" algn="l">
              <a:lnSpc>
                <a:spcPct val="100000"/>
              </a:lnSpc>
              <a:spcBef>
                <a:spcPts val="0"/>
              </a:spcBef>
              <a:buNone/>
              <a:defRPr sz="2880" i="1">
                <a:solidFill>
                  <a:srgbClr val="125A3D"/>
                </a:solidFill>
                <a:latin typeface="+mj-lt"/>
                <a:ea typeface="Source Sans Pro" panose="020B0503030403020204" pitchFamily="34" charset="0"/>
              </a:defRPr>
            </a:lvl1pPr>
          </a:lstStyle>
          <a:p>
            <a:pPr lvl="0"/>
            <a:r>
              <a:rPr lang="en-GB" noProof="0" dirty="0"/>
              <a:t>Quote here</a:t>
            </a:r>
          </a:p>
        </p:txBody>
      </p:sp>
      <p:cxnSp>
        <p:nvCxnSpPr>
          <p:cNvPr id="13" name="Straight Connector 12">
            <a:extLst>
              <a:ext uri="{FF2B5EF4-FFF2-40B4-BE49-F238E27FC236}">
                <a16:creationId xmlns:a16="http://schemas.microsoft.com/office/drawing/2014/main" id="{0CCB31B4-2DBF-3971-7A1C-405E7AAFAF53}"/>
              </a:ext>
            </a:extLst>
          </p:cNvPr>
          <p:cNvCxnSpPr>
            <a:cxnSpLocks/>
          </p:cNvCxnSpPr>
          <p:nvPr/>
        </p:nvCxnSpPr>
        <p:spPr>
          <a:xfrm>
            <a:off x="4535593" y="1534751"/>
            <a:ext cx="0" cy="5775830"/>
          </a:xfrm>
          <a:prstGeom prst="line">
            <a:avLst/>
          </a:prstGeom>
          <a:ln w="19050">
            <a:solidFill>
              <a:srgbClr val="105F3F"/>
            </a:solidFill>
            <a:prstDash val="solid"/>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0AD5865-D96E-AC04-87D3-498082CA8D9A}"/>
              </a:ext>
            </a:extLst>
          </p:cNvPr>
          <p:cNvSpPr txBox="1"/>
          <p:nvPr/>
        </p:nvSpPr>
        <p:spPr>
          <a:xfrm>
            <a:off x="74341" y="919019"/>
            <a:ext cx="1410823" cy="1717393"/>
          </a:xfrm>
          <a:prstGeom prst="rect">
            <a:avLst/>
          </a:prstGeom>
          <a:noFill/>
        </p:spPr>
        <p:txBody>
          <a:bodyPr wrap="square" rtlCol="0">
            <a:spAutoFit/>
          </a:bodyPr>
          <a:lstStyle/>
          <a:p>
            <a:r>
              <a:rPr lang="en-US" sz="10560" dirty="0">
                <a:solidFill>
                  <a:srgbClr val="20643C"/>
                </a:solidFill>
                <a:latin typeface="+mj-lt"/>
              </a:rPr>
              <a:t>“</a:t>
            </a:r>
          </a:p>
        </p:txBody>
      </p:sp>
      <p:sp>
        <p:nvSpPr>
          <p:cNvPr id="2" name="Slide Number Placeholder 9">
            <a:extLst>
              <a:ext uri="{FF2B5EF4-FFF2-40B4-BE49-F238E27FC236}">
                <a16:creationId xmlns:a16="http://schemas.microsoft.com/office/drawing/2014/main" id="{3787AE90-B20B-5FBD-A7AC-D3991B0844F6}"/>
              </a:ext>
            </a:extLst>
          </p:cNvPr>
          <p:cNvSpPr>
            <a:spLocks noGrp="1"/>
          </p:cNvSpPr>
          <p:nvPr>
            <p:ph type="sldNum" sz="quarter" idx="12"/>
          </p:nvPr>
        </p:nvSpPr>
        <p:spPr>
          <a:xfrm>
            <a:off x="14150770" y="7627621"/>
            <a:ext cx="488250" cy="438150"/>
          </a:xfrm>
          <a:prstGeom prst="rect">
            <a:avLst/>
          </a:prstGeom>
        </p:spPr>
        <p:txBody>
          <a:bodyPr/>
          <a:lstStyle/>
          <a:p>
            <a:fld id="{B1AE6AA8-9295-4453-9FA8-09A866231E32}" type="slidenum">
              <a:rPr lang="en-US" smtClean="0"/>
              <a:t>‹#›</a:t>
            </a:fld>
            <a:endParaRPr lang="en-US" dirty="0"/>
          </a:p>
        </p:txBody>
      </p:sp>
      <p:sp>
        <p:nvSpPr>
          <p:cNvPr id="5" name="Title Placeholder 1">
            <a:extLst>
              <a:ext uri="{FF2B5EF4-FFF2-40B4-BE49-F238E27FC236}">
                <a16:creationId xmlns:a16="http://schemas.microsoft.com/office/drawing/2014/main" id="{4AA6D50E-52D2-57C5-8C38-A39C3A9909C8}"/>
              </a:ext>
            </a:extLst>
          </p:cNvPr>
          <p:cNvSpPr>
            <a:spLocks noGrp="1"/>
          </p:cNvSpPr>
          <p:nvPr>
            <p:ph type="title"/>
          </p:nvPr>
        </p:nvSpPr>
        <p:spPr>
          <a:xfrm>
            <a:off x="779754" y="281371"/>
            <a:ext cx="13014223" cy="566424"/>
          </a:xfrm>
          <a:prstGeom prst="rect">
            <a:avLst/>
          </a:prstGeom>
        </p:spPr>
        <p:txBody>
          <a:bodyPr vert="horz" lIns="91440" tIns="45720" rIns="91440" bIns="45720" rtlCol="0" anchor="ctr">
            <a:noAutofit/>
          </a:bodyPr>
          <a:lstStyle>
            <a:lvl1pPr>
              <a:defRPr sz="3360"/>
            </a:lvl1pPr>
          </a:lstStyle>
          <a:p>
            <a:r>
              <a:rPr lang="en-GB" noProof="0"/>
              <a:t>Click to edit Master title style</a:t>
            </a:r>
            <a:endParaRPr lang="en-GB" noProof="0" dirty="0"/>
          </a:p>
        </p:txBody>
      </p:sp>
    </p:spTree>
    <p:extLst>
      <p:ext uri="{BB962C8B-B14F-4D97-AF65-F5344CB8AC3E}">
        <p14:creationId xmlns:p14="http://schemas.microsoft.com/office/powerpoint/2010/main" val="42934042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 Column-sidebar-notitle">
    <p:spTree>
      <p:nvGrpSpPr>
        <p:cNvPr id="1" name=""/>
        <p:cNvGrpSpPr/>
        <p:nvPr/>
      </p:nvGrpSpPr>
      <p:grpSpPr>
        <a:xfrm>
          <a:off x="0" y="0"/>
          <a:ext cx="0" cy="0"/>
          <a:chOff x="0" y="0"/>
          <a:chExt cx="0" cy="0"/>
        </a:xfrm>
      </p:grpSpPr>
      <p:sp>
        <p:nvSpPr>
          <p:cNvPr id="33" name="Text Placeholder 26">
            <a:extLst>
              <a:ext uri="{FF2B5EF4-FFF2-40B4-BE49-F238E27FC236}">
                <a16:creationId xmlns:a16="http://schemas.microsoft.com/office/drawing/2014/main" id="{F0240127-4C04-4EAA-BA02-5214747E2ED7}"/>
              </a:ext>
            </a:extLst>
          </p:cNvPr>
          <p:cNvSpPr>
            <a:spLocks noGrp="1"/>
          </p:cNvSpPr>
          <p:nvPr>
            <p:ph type="body" sz="quarter" idx="13"/>
          </p:nvPr>
        </p:nvSpPr>
        <p:spPr>
          <a:xfrm>
            <a:off x="4748135" y="1534752"/>
            <a:ext cx="9033425" cy="5775830"/>
          </a:xfrm>
          <a:prstGeom prst="rect">
            <a:avLst/>
          </a:prstGeom>
        </p:spPr>
        <p:txBody>
          <a:bodyPr>
            <a:normAutofit/>
          </a:bodyPr>
          <a:lstStyle>
            <a:lvl1pPr marL="411480" indent="-411480" algn="just">
              <a:buFont typeface="Arial" panose="020B0604020202020204" pitchFamily="34" charset="0"/>
              <a:buChar char="•"/>
              <a:defRPr sz="2640">
                <a:solidFill>
                  <a:srgbClr val="125A3D"/>
                </a:solidFill>
                <a:latin typeface="+mj-lt"/>
              </a:defRPr>
            </a:lvl1pPr>
          </a:lstStyle>
          <a:p>
            <a:pPr lvl="0"/>
            <a:r>
              <a:rPr lang="en-GB" noProof="0"/>
              <a:t>Click to edit Master text styles</a:t>
            </a:r>
          </a:p>
        </p:txBody>
      </p:sp>
      <p:sp>
        <p:nvSpPr>
          <p:cNvPr id="8" name="Line 2">
            <a:extLst>
              <a:ext uri="{FF2B5EF4-FFF2-40B4-BE49-F238E27FC236}">
                <a16:creationId xmlns:a16="http://schemas.microsoft.com/office/drawing/2014/main" id="{C8B90209-704C-B3EB-36E3-201B5B149A74}"/>
              </a:ext>
            </a:extLst>
          </p:cNvPr>
          <p:cNvSpPr>
            <a:spLocks noChangeShapeType="1"/>
          </p:cNvSpPr>
          <p:nvPr/>
        </p:nvSpPr>
        <p:spPr bwMode="auto">
          <a:xfrm>
            <a:off x="6384174" y="1019759"/>
            <a:ext cx="1824050" cy="0"/>
          </a:xfrm>
          <a:prstGeom prst="line">
            <a:avLst/>
          </a:prstGeom>
          <a:noFill/>
          <a:ln w="9525">
            <a:solidFill>
              <a:srgbClr val="125A3D"/>
            </a:solidFill>
            <a:round/>
            <a:headEnd/>
            <a:tailEnd/>
          </a:ln>
          <a:extLst>
            <a:ext uri="{909E8E84-426E-40DD-AFC4-6F175D3DCCD1}">
              <a14:hiddenFill xmlns:a14="http://schemas.microsoft.com/office/drawing/2010/main">
                <a:noFill/>
              </a14:hiddenFill>
            </a:ext>
          </a:extLst>
        </p:spPr>
        <p:txBody>
          <a:bodyPr lIns="0" tIns="0" rIns="0" bIns="0"/>
          <a:lstStyle/>
          <a:p>
            <a:pPr algn="ctr" fontAlgn="base">
              <a:spcBef>
                <a:spcPct val="0"/>
              </a:spcBef>
              <a:spcAft>
                <a:spcPct val="0"/>
              </a:spcAft>
            </a:pPr>
            <a:endParaRPr lang="en-US" sz="4920">
              <a:solidFill>
                <a:srgbClr val="000000"/>
              </a:solidFill>
              <a:latin typeface="+mj-lt"/>
              <a:sym typeface="Gill Sans" charset="0"/>
            </a:endParaRPr>
          </a:p>
        </p:txBody>
      </p:sp>
      <p:sp>
        <p:nvSpPr>
          <p:cNvPr id="12" name="Oval 3">
            <a:extLst>
              <a:ext uri="{FF2B5EF4-FFF2-40B4-BE49-F238E27FC236}">
                <a16:creationId xmlns:a16="http://schemas.microsoft.com/office/drawing/2014/main" id="{659B8708-F2C4-417D-BF2A-EDB12B0623AF}"/>
              </a:ext>
            </a:extLst>
          </p:cNvPr>
          <p:cNvSpPr>
            <a:spLocks/>
          </p:cNvSpPr>
          <p:nvPr/>
        </p:nvSpPr>
        <p:spPr bwMode="auto">
          <a:xfrm>
            <a:off x="7229698" y="973988"/>
            <a:ext cx="161504" cy="97264"/>
          </a:xfrm>
          <a:prstGeom prst="ellipse">
            <a:avLst/>
          </a:prstGeom>
          <a:solidFill>
            <a:srgbClr val="125A3D"/>
          </a:solidFill>
          <a:ln>
            <a:noFill/>
          </a:ln>
        </p:spPr>
        <p:txBody>
          <a:bodyPr lIns="0" tIns="0" rIns="0" bIns="0"/>
          <a:lstStyle/>
          <a:p>
            <a:pPr algn="ctr" fontAlgn="base">
              <a:spcBef>
                <a:spcPct val="0"/>
              </a:spcBef>
              <a:spcAft>
                <a:spcPct val="0"/>
              </a:spcAft>
            </a:pPr>
            <a:endParaRPr lang="en-US" sz="4920">
              <a:solidFill>
                <a:srgbClr val="000000"/>
              </a:solidFill>
              <a:latin typeface="+mj-lt"/>
              <a:sym typeface="Gill Sans" charset="0"/>
            </a:endParaRPr>
          </a:p>
        </p:txBody>
      </p:sp>
      <p:sp>
        <p:nvSpPr>
          <p:cNvPr id="14" name="Text Placeholder 26">
            <a:extLst>
              <a:ext uri="{FF2B5EF4-FFF2-40B4-BE49-F238E27FC236}">
                <a16:creationId xmlns:a16="http://schemas.microsoft.com/office/drawing/2014/main" id="{A0BCB085-F86A-3961-AD1C-8481173B7978}"/>
              </a:ext>
            </a:extLst>
          </p:cNvPr>
          <p:cNvSpPr>
            <a:spLocks noGrp="1"/>
          </p:cNvSpPr>
          <p:nvPr>
            <p:ph type="body" sz="quarter" idx="11" hasCustomPrompt="1"/>
          </p:nvPr>
        </p:nvSpPr>
        <p:spPr>
          <a:xfrm>
            <a:off x="779754" y="1534751"/>
            <a:ext cx="3543300" cy="5775830"/>
          </a:xfrm>
          <a:prstGeom prst="rect">
            <a:avLst/>
          </a:prstGeom>
        </p:spPr>
        <p:txBody>
          <a:bodyPr anchor="t">
            <a:normAutofit/>
          </a:bodyPr>
          <a:lstStyle>
            <a:lvl1pPr marL="0" indent="0" algn="l">
              <a:lnSpc>
                <a:spcPct val="100000"/>
              </a:lnSpc>
              <a:spcBef>
                <a:spcPts val="0"/>
              </a:spcBef>
              <a:buNone/>
              <a:defRPr sz="2880" i="1">
                <a:solidFill>
                  <a:srgbClr val="125A3D"/>
                </a:solidFill>
                <a:latin typeface="+mj-lt"/>
                <a:ea typeface="Source Sans Pro" panose="020B0503030403020204" pitchFamily="34" charset="0"/>
              </a:defRPr>
            </a:lvl1pPr>
          </a:lstStyle>
          <a:p>
            <a:pPr lvl="0"/>
            <a:r>
              <a:rPr lang="en-GB" noProof="0" dirty="0"/>
              <a:t>Quote here</a:t>
            </a:r>
          </a:p>
        </p:txBody>
      </p:sp>
      <p:cxnSp>
        <p:nvCxnSpPr>
          <p:cNvPr id="15" name="Straight Connector 14">
            <a:extLst>
              <a:ext uri="{FF2B5EF4-FFF2-40B4-BE49-F238E27FC236}">
                <a16:creationId xmlns:a16="http://schemas.microsoft.com/office/drawing/2014/main" id="{7EF88658-316D-6A59-5CF4-8B81E360200E}"/>
              </a:ext>
            </a:extLst>
          </p:cNvPr>
          <p:cNvCxnSpPr>
            <a:cxnSpLocks/>
          </p:cNvCxnSpPr>
          <p:nvPr/>
        </p:nvCxnSpPr>
        <p:spPr>
          <a:xfrm>
            <a:off x="4535593" y="1534751"/>
            <a:ext cx="0" cy="5775830"/>
          </a:xfrm>
          <a:prstGeom prst="line">
            <a:avLst/>
          </a:prstGeom>
          <a:ln w="19050">
            <a:solidFill>
              <a:srgbClr val="105F3F"/>
            </a:solidFill>
            <a:prstDash val="solid"/>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341AA5D9-D972-31A3-F46F-0074E3915BF9}"/>
              </a:ext>
            </a:extLst>
          </p:cNvPr>
          <p:cNvSpPr txBox="1"/>
          <p:nvPr/>
        </p:nvSpPr>
        <p:spPr>
          <a:xfrm>
            <a:off x="74341" y="919019"/>
            <a:ext cx="1410823" cy="1717393"/>
          </a:xfrm>
          <a:prstGeom prst="rect">
            <a:avLst/>
          </a:prstGeom>
          <a:noFill/>
        </p:spPr>
        <p:txBody>
          <a:bodyPr wrap="square" rtlCol="0">
            <a:spAutoFit/>
          </a:bodyPr>
          <a:lstStyle/>
          <a:p>
            <a:r>
              <a:rPr lang="en-US" sz="10560" dirty="0">
                <a:solidFill>
                  <a:srgbClr val="20643C"/>
                </a:solidFill>
                <a:latin typeface="+mj-lt"/>
              </a:rPr>
              <a:t>“</a:t>
            </a:r>
          </a:p>
        </p:txBody>
      </p:sp>
      <p:sp>
        <p:nvSpPr>
          <p:cNvPr id="4" name="Slide Number Placeholder 9">
            <a:extLst>
              <a:ext uri="{FF2B5EF4-FFF2-40B4-BE49-F238E27FC236}">
                <a16:creationId xmlns:a16="http://schemas.microsoft.com/office/drawing/2014/main" id="{670F04D8-012D-E700-70AA-1C94F5DDBA4B}"/>
              </a:ext>
            </a:extLst>
          </p:cNvPr>
          <p:cNvSpPr>
            <a:spLocks noGrp="1"/>
          </p:cNvSpPr>
          <p:nvPr>
            <p:ph type="sldNum" sz="quarter" idx="12"/>
          </p:nvPr>
        </p:nvSpPr>
        <p:spPr>
          <a:xfrm>
            <a:off x="14150770" y="7627621"/>
            <a:ext cx="488250" cy="438150"/>
          </a:xfrm>
          <a:prstGeom prst="rect">
            <a:avLst/>
          </a:prstGeom>
        </p:spPr>
        <p:txBody>
          <a:bodyPr/>
          <a:lstStyle/>
          <a:p>
            <a:fld id="{B1AE6AA8-9295-4453-9FA8-09A866231E32}" type="slidenum">
              <a:rPr lang="en-US" smtClean="0"/>
              <a:t>‹#›</a:t>
            </a:fld>
            <a:endParaRPr lang="en-US" dirty="0"/>
          </a:p>
        </p:txBody>
      </p:sp>
      <p:sp>
        <p:nvSpPr>
          <p:cNvPr id="5" name="Title Placeholder 1">
            <a:extLst>
              <a:ext uri="{FF2B5EF4-FFF2-40B4-BE49-F238E27FC236}">
                <a16:creationId xmlns:a16="http://schemas.microsoft.com/office/drawing/2014/main" id="{2C895EA5-4286-AAC0-95D8-F505096A2C4C}"/>
              </a:ext>
            </a:extLst>
          </p:cNvPr>
          <p:cNvSpPr>
            <a:spLocks noGrp="1"/>
          </p:cNvSpPr>
          <p:nvPr>
            <p:ph type="title"/>
          </p:nvPr>
        </p:nvSpPr>
        <p:spPr>
          <a:xfrm>
            <a:off x="779754" y="281371"/>
            <a:ext cx="13014223" cy="566424"/>
          </a:xfrm>
          <a:prstGeom prst="rect">
            <a:avLst/>
          </a:prstGeom>
        </p:spPr>
        <p:txBody>
          <a:bodyPr vert="horz" lIns="91440" tIns="45720" rIns="91440" bIns="45720" rtlCol="0" anchor="ctr">
            <a:noAutofit/>
          </a:bodyPr>
          <a:lstStyle>
            <a:lvl1pPr>
              <a:defRPr sz="3360"/>
            </a:lvl1pPr>
          </a:lstStyle>
          <a:p>
            <a:r>
              <a:rPr lang="en-GB" noProof="0"/>
              <a:t>Click to edit Master title style</a:t>
            </a:r>
            <a:endParaRPr lang="en-GB" noProof="0" dirty="0"/>
          </a:p>
        </p:txBody>
      </p:sp>
    </p:spTree>
    <p:extLst>
      <p:ext uri="{BB962C8B-B14F-4D97-AF65-F5344CB8AC3E}">
        <p14:creationId xmlns:p14="http://schemas.microsoft.com/office/powerpoint/2010/main" val="18013422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5_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792173" y="1378292"/>
            <a:ext cx="6329790" cy="5932283"/>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Content Placeholder 3"/>
          <p:cNvSpPr>
            <a:spLocks noGrp="1"/>
          </p:cNvSpPr>
          <p:nvPr>
            <p:ph sz="half" idx="2" hasCustomPrompt="1"/>
          </p:nvPr>
        </p:nvSpPr>
        <p:spPr>
          <a:xfrm>
            <a:off x="7444046" y="1378292"/>
            <a:ext cx="6337512" cy="5932278"/>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0" name="Slide Number Placeholder 9">
            <a:extLst>
              <a:ext uri="{FF2B5EF4-FFF2-40B4-BE49-F238E27FC236}">
                <a16:creationId xmlns:a16="http://schemas.microsoft.com/office/drawing/2014/main" id="{D3BC31B3-9E1E-41DE-8CD5-1AC9F7CEB567}"/>
              </a:ext>
            </a:extLst>
          </p:cNvPr>
          <p:cNvSpPr>
            <a:spLocks noGrp="1"/>
          </p:cNvSpPr>
          <p:nvPr>
            <p:ph type="sldNum" sz="quarter" idx="12"/>
          </p:nvPr>
        </p:nvSpPr>
        <p:spPr>
          <a:xfrm>
            <a:off x="14140419" y="7627621"/>
            <a:ext cx="498601" cy="438150"/>
          </a:xfrm>
          <a:prstGeom prst="rect">
            <a:avLst/>
          </a:prstGeom>
        </p:spPr>
        <p:txBody>
          <a:bodyPr/>
          <a:lstStyle/>
          <a:p>
            <a:fld id="{B1AE6AA8-9295-4453-9FA8-09A866231E32}" type="slidenum">
              <a:rPr lang="en-US" smtClean="0"/>
              <a:t>‹#›</a:t>
            </a:fld>
            <a:endParaRPr lang="en-US" dirty="0"/>
          </a:p>
        </p:txBody>
      </p:sp>
      <p:sp>
        <p:nvSpPr>
          <p:cNvPr id="5" name="Line 2">
            <a:extLst>
              <a:ext uri="{FF2B5EF4-FFF2-40B4-BE49-F238E27FC236}">
                <a16:creationId xmlns:a16="http://schemas.microsoft.com/office/drawing/2014/main" id="{093EC818-B03E-E558-38A2-7B14CC587B60}"/>
              </a:ext>
            </a:extLst>
          </p:cNvPr>
          <p:cNvSpPr>
            <a:spLocks noChangeShapeType="1"/>
          </p:cNvSpPr>
          <p:nvPr/>
        </p:nvSpPr>
        <p:spPr bwMode="auto">
          <a:xfrm>
            <a:off x="6384174" y="1019759"/>
            <a:ext cx="1824050" cy="0"/>
          </a:xfrm>
          <a:prstGeom prst="line">
            <a:avLst/>
          </a:prstGeom>
          <a:noFill/>
          <a:ln w="9525">
            <a:solidFill>
              <a:srgbClr val="125A3D"/>
            </a:solidFill>
            <a:round/>
            <a:headEnd/>
            <a:tailEnd/>
          </a:ln>
          <a:extLst>
            <a:ext uri="{909E8E84-426E-40DD-AFC4-6F175D3DCCD1}">
              <a14:hiddenFill xmlns:a14="http://schemas.microsoft.com/office/drawing/2010/main">
                <a:noFill/>
              </a14:hiddenFill>
            </a:ext>
          </a:extLst>
        </p:spPr>
        <p:txBody>
          <a:bodyPr lIns="0" tIns="0" rIns="0" bIns="0"/>
          <a:lstStyle/>
          <a:p>
            <a:pPr algn="ctr" fontAlgn="base">
              <a:spcBef>
                <a:spcPct val="0"/>
              </a:spcBef>
              <a:spcAft>
                <a:spcPct val="0"/>
              </a:spcAft>
            </a:pPr>
            <a:endParaRPr lang="en-US" sz="4920">
              <a:solidFill>
                <a:srgbClr val="000000"/>
              </a:solidFill>
              <a:latin typeface="+mj-lt"/>
              <a:sym typeface="Gill Sans" charset="0"/>
            </a:endParaRPr>
          </a:p>
        </p:txBody>
      </p:sp>
      <p:sp>
        <p:nvSpPr>
          <p:cNvPr id="6" name="Oval 3">
            <a:extLst>
              <a:ext uri="{FF2B5EF4-FFF2-40B4-BE49-F238E27FC236}">
                <a16:creationId xmlns:a16="http://schemas.microsoft.com/office/drawing/2014/main" id="{F1682607-03C0-9383-42E0-DB809BB4CC5B}"/>
              </a:ext>
            </a:extLst>
          </p:cNvPr>
          <p:cNvSpPr>
            <a:spLocks/>
          </p:cNvSpPr>
          <p:nvPr/>
        </p:nvSpPr>
        <p:spPr bwMode="auto">
          <a:xfrm>
            <a:off x="7229698" y="973988"/>
            <a:ext cx="161504" cy="97264"/>
          </a:xfrm>
          <a:prstGeom prst="ellipse">
            <a:avLst/>
          </a:prstGeom>
          <a:solidFill>
            <a:srgbClr val="125A3D"/>
          </a:solidFill>
          <a:ln>
            <a:noFill/>
          </a:ln>
        </p:spPr>
        <p:txBody>
          <a:bodyPr lIns="0" tIns="0" rIns="0" bIns="0"/>
          <a:lstStyle/>
          <a:p>
            <a:pPr algn="ctr" fontAlgn="base">
              <a:spcBef>
                <a:spcPct val="0"/>
              </a:spcBef>
              <a:spcAft>
                <a:spcPct val="0"/>
              </a:spcAft>
            </a:pPr>
            <a:endParaRPr lang="en-US" sz="4920">
              <a:solidFill>
                <a:srgbClr val="000000"/>
              </a:solidFill>
              <a:latin typeface="+mj-lt"/>
              <a:sym typeface="Gill Sans" charset="0"/>
            </a:endParaRPr>
          </a:p>
        </p:txBody>
      </p:sp>
      <p:cxnSp>
        <p:nvCxnSpPr>
          <p:cNvPr id="8" name="Straight Connector 7">
            <a:extLst>
              <a:ext uri="{FF2B5EF4-FFF2-40B4-BE49-F238E27FC236}">
                <a16:creationId xmlns:a16="http://schemas.microsoft.com/office/drawing/2014/main" id="{350329E6-F512-1A92-7948-36179699FF6C}"/>
              </a:ext>
            </a:extLst>
          </p:cNvPr>
          <p:cNvCxnSpPr>
            <a:cxnSpLocks/>
          </p:cNvCxnSpPr>
          <p:nvPr/>
        </p:nvCxnSpPr>
        <p:spPr>
          <a:xfrm>
            <a:off x="7283004" y="1474113"/>
            <a:ext cx="0" cy="5775830"/>
          </a:xfrm>
          <a:prstGeom prst="line">
            <a:avLst/>
          </a:prstGeom>
          <a:ln w="19050">
            <a:solidFill>
              <a:srgbClr val="105F3F"/>
            </a:solidFill>
            <a:prstDash val="solid"/>
          </a:ln>
        </p:spPr>
        <p:style>
          <a:lnRef idx="1">
            <a:schemeClr val="accent1"/>
          </a:lnRef>
          <a:fillRef idx="0">
            <a:schemeClr val="accent1"/>
          </a:fillRef>
          <a:effectRef idx="0">
            <a:schemeClr val="accent1"/>
          </a:effectRef>
          <a:fontRef idx="minor">
            <a:schemeClr val="tx1"/>
          </a:fontRef>
        </p:style>
      </p:cxnSp>
      <p:sp>
        <p:nvSpPr>
          <p:cNvPr id="7" name="Title Placeholder 1">
            <a:extLst>
              <a:ext uri="{FF2B5EF4-FFF2-40B4-BE49-F238E27FC236}">
                <a16:creationId xmlns:a16="http://schemas.microsoft.com/office/drawing/2014/main" id="{227B5EA2-B240-7BD3-5C85-3D02A6DBFE19}"/>
              </a:ext>
            </a:extLst>
          </p:cNvPr>
          <p:cNvSpPr>
            <a:spLocks noGrp="1"/>
          </p:cNvSpPr>
          <p:nvPr>
            <p:ph type="title"/>
          </p:nvPr>
        </p:nvSpPr>
        <p:spPr>
          <a:xfrm>
            <a:off x="779754" y="281371"/>
            <a:ext cx="13014223" cy="566424"/>
          </a:xfrm>
          <a:prstGeom prst="rect">
            <a:avLst/>
          </a:prstGeom>
        </p:spPr>
        <p:txBody>
          <a:bodyPr vert="horz" lIns="91440" tIns="45720" rIns="91440" bIns="45720" rtlCol="0" anchor="ctr">
            <a:noAutofit/>
          </a:bodyPr>
          <a:lstStyle>
            <a:lvl1pPr>
              <a:defRPr sz="3360"/>
            </a:lvl1pPr>
          </a:lstStyle>
          <a:p>
            <a:r>
              <a:rPr lang="en-GB" noProof="0"/>
              <a:t>Click to edit Master title style</a:t>
            </a:r>
            <a:endParaRPr lang="en-GB" noProof="0" dirty="0"/>
          </a:p>
        </p:txBody>
      </p:sp>
    </p:spTree>
    <p:extLst>
      <p:ext uri="{BB962C8B-B14F-4D97-AF65-F5344CB8AC3E}">
        <p14:creationId xmlns:p14="http://schemas.microsoft.com/office/powerpoint/2010/main" val="1207435052"/>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6_Two Content_wTITLE">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792173" y="1987527"/>
            <a:ext cx="6329790" cy="5323048"/>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Content Placeholder 3"/>
          <p:cNvSpPr>
            <a:spLocks noGrp="1"/>
          </p:cNvSpPr>
          <p:nvPr>
            <p:ph sz="half" idx="2" hasCustomPrompt="1"/>
          </p:nvPr>
        </p:nvSpPr>
        <p:spPr>
          <a:xfrm>
            <a:off x="7444046" y="1987522"/>
            <a:ext cx="6337512" cy="5323048"/>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0" name="Slide Number Placeholder 9">
            <a:extLst>
              <a:ext uri="{FF2B5EF4-FFF2-40B4-BE49-F238E27FC236}">
                <a16:creationId xmlns:a16="http://schemas.microsoft.com/office/drawing/2014/main" id="{D3BC31B3-9E1E-41DE-8CD5-1AC9F7CEB567}"/>
              </a:ext>
            </a:extLst>
          </p:cNvPr>
          <p:cNvSpPr>
            <a:spLocks noGrp="1"/>
          </p:cNvSpPr>
          <p:nvPr>
            <p:ph type="sldNum" sz="quarter" idx="12"/>
          </p:nvPr>
        </p:nvSpPr>
        <p:spPr>
          <a:xfrm>
            <a:off x="14140419" y="7627621"/>
            <a:ext cx="498601" cy="438150"/>
          </a:xfrm>
          <a:prstGeom prst="rect">
            <a:avLst/>
          </a:prstGeom>
        </p:spPr>
        <p:txBody>
          <a:bodyPr/>
          <a:lstStyle/>
          <a:p>
            <a:fld id="{B1AE6AA8-9295-4453-9FA8-09A866231E32}" type="slidenum">
              <a:rPr lang="en-US" smtClean="0"/>
              <a:t>‹#›</a:t>
            </a:fld>
            <a:endParaRPr lang="en-US" dirty="0"/>
          </a:p>
        </p:txBody>
      </p:sp>
      <p:sp>
        <p:nvSpPr>
          <p:cNvPr id="5" name="Line 2">
            <a:extLst>
              <a:ext uri="{FF2B5EF4-FFF2-40B4-BE49-F238E27FC236}">
                <a16:creationId xmlns:a16="http://schemas.microsoft.com/office/drawing/2014/main" id="{093EC818-B03E-E558-38A2-7B14CC587B60}"/>
              </a:ext>
            </a:extLst>
          </p:cNvPr>
          <p:cNvSpPr>
            <a:spLocks noChangeShapeType="1"/>
          </p:cNvSpPr>
          <p:nvPr/>
        </p:nvSpPr>
        <p:spPr bwMode="auto">
          <a:xfrm>
            <a:off x="6384174" y="1019759"/>
            <a:ext cx="1824050" cy="0"/>
          </a:xfrm>
          <a:prstGeom prst="line">
            <a:avLst/>
          </a:prstGeom>
          <a:noFill/>
          <a:ln w="9525">
            <a:solidFill>
              <a:srgbClr val="125A3D"/>
            </a:solidFill>
            <a:round/>
            <a:headEnd/>
            <a:tailEnd/>
          </a:ln>
          <a:extLst>
            <a:ext uri="{909E8E84-426E-40DD-AFC4-6F175D3DCCD1}">
              <a14:hiddenFill xmlns:a14="http://schemas.microsoft.com/office/drawing/2010/main">
                <a:noFill/>
              </a14:hiddenFill>
            </a:ext>
          </a:extLst>
        </p:spPr>
        <p:txBody>
          <a:bodyPr lIns="0" tIns="0" rIns="0" bIns="0"/>
          <a:lstStyle/>
          <a:p>
            <a:pPr algn="ctr" fontAlgn="base">
              <a:spcBef>
                <a:spcPct val="0"/>
              </a:spcBef>
              <a:spcAft>
                <a:spcPct val="0"/>
              </a:spcAft>
            </a:pPr>
            <a:endParaRPr lang="en-US" sz="4920">
              <a:solidFill>
                <a:srgbClr val="000000"/>
              </a:solidFill>
              <a:latin typeface="+mj-lt"/>
              <a:sym typeface="Gill Sans" charset="0"/>
            </a:endParaRPr>
          </a:p>
        </p:txBody>
      </p:sp>
      <p:sp>
        <p:nvSpPr>
          <p:cNvPr id="6" name="Oval 3">
            <a:extLst>
              <a:ext uri="{FF2B5EF4-FFF2-40B4-BE49-F238E27FC236}">
                <a16:creationId xmlns:a16="http://schemas.microsoft.com/office/drawing/2014/main" id="{F1682607-03C0-9383-42E0-DB809BB4CC5B}"/>
              </a:ext>
            </a:extLst>
          </p:cNvPr>
          <p:cNvSpPr>
            <a:spLocks/>
          </p:cNvSpPr>
          <p:nvPr/>
        </p:nvSpPr>
        <p:spPr bwMode="auto">
          <a:xfrm>
            <a:off x="7229698" y="973988"/>
            <a:ext cx="161504" cy="97264"/>
          </a:xfrm>
          <a:prstGeom prst="ellipse">
            <a:avLst/>
          </a:prstGeom>
          <a:solidFill>
            <a:srgbClr val="125A3D"/>
          </a:solidFill>
          <a:ln>
            <a:noFill/>
          </a:ln>
        </p:spPr>
        <p:txBody>
          <a:bodyPr lIns="0" tIns="0" rIns="0" bIns="0"/>
          <a:lstStyle/>
          <a:p>
            <a:pPr algn="ctr" fontAlgn="base">
              <a:spcBef>
                <a:spcPct val="0"/>
              </a:spcBef>
              <a:spcAft>
                <a:spcPct val="0"/>
              </a:spcAft>
            </a:pPr>
            <a:endParaRPr lang="en-US" sz="4920">
              <a:solidFill>
                <a:srgbClr val="000000"/>
              </a:solidFill>
              <a:latin typeface="+mj-lt"/>
              <a:sym typeface="Gill Sans" charset="0"/>
            </a:endParaRPr>
          </a:p>
        </p:txBody>
      </p:sp>
      <p:cxnSp>
        <p:nvCxnSpPr>
          <p:cNvPr id="8" name="Straight Connector 7">
            <a:extLst>
              <a:ext uri="{FF2B5EF4-FFF2-40B4-BE49-F238E27FC236}">
                <a16:creationId xmlns:a16="http://schemas.microsoft.com/office/drawing/2014/main" id="{350329E6-F512-1A92-7948-36179699FF6C}"/>
              </a:ext>
            </a:extLst>
          </p:cNvPr>
          <p:cNvCxnSpPr>
            <a:cxnSpLocks/>
          </p:cNvCxnSpPr>
          <p:nvPr/>
        </p:nvCxnSpPr>
        <p:spPr>
          <a:xfrm>
            <a:off x="7283004" y="1474113"/>
            <a:ext cx="0" cy="5775830"/>
          </a:xfrm>
          <a:prstGeom prst="line">
            <a:avLst/>
          </a:prstGeom>
          <a:ln w="19050">
            <a:solidFill>
              <a:srgbClr val="105F3F"/>
            </a:solidFill>
            <a:prstDash val="solid"/>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3FE3BBA-8249-F413-24D3-5DB9AB41A81C}"/>
              </a:ext>
            </a:extLst>
          </p:cNvPr>
          <p:cNvCxnSpPr>
            <a:cxnSpLocks/>
          </p:cNvCxnSpPr>
          <p:nvPr/>
        </p:nvCxnSpPr>
        <p:spPr>
          <a:xfrm>
            <a:off x="769789" y="1368268"/>
            <a:ext cx="6329791" cy="0"/>
          </a:xfrm>
          <a:prstGeom prst="line">
            <a:avLst/>
          </a:prstGeom>
          <a:ln w="19050">
            <a:solidFill>
              <a:srgbClr val="487F6E"/>
            </a:solidFill>
          </a:ln>
        </p:spPr>
        <p:style>
          <a:lnRef idx="1">
            <a:schemeClr val="accent1"/>
          </a:lnRef>
          <a:fillRef idx="0">
            <a:schemeClr val="accent1"/>
          </a:fillRef>
          <a:effectRef idx="0">
            <a:schemeClr val="accent1"/>
          </a:effectRef>
          <a:fontRef idx="minor">
            <a:schemeClr val="tx1"/>
          </a:fontRef>
        </p:style>
      </p:cxnSp>
      <p:sp>
        <p:nvSpPr>
          <p:cNvPr id="11" name="Text Placeholder 4">
            <a:extLst>
              <a:ext uri="{FF2B5EF4-FFF2-40B4-BE49-F238E27FC236}">
                <a16:creationId xmlns:a16="http://schemas.microsoft.com/office/drawing/2014/main" id="{76A6B1F1-06D8-7DCB-D6EB-391DDCE0E385}"/>
              </a:ext>
            </a:extLst>
          </p:cNvPr>
          <p:cNvSpPr>
            <a:spLocks noGrp="1"/>
          </p:cNvSpPr>
          <p:nvPr>
            <p:ph type="body" sz="quarter" idx="10"/>
          </p:nvPr>
        </p:nvSpPr>
        <p:spPr>
          <a:xfrm>
            <a:off x="792173" y="1388297"/>
            <a:ext cx="6329790" cy="482488"/>
          </a:xfrm>
          <a:prstGeom prst="rect">
            <a:avLst/>
          </a:prstGeom>
        </p:spPr>
        <p:txBody>
          <a:bodyPr>
            <a:noAutofit/>
          </a:bodyPr>
          <a:lstStyle>
            <a:lvl1pPr marL="0" indent="0" algn="l">
              <a:buNone/>
              <a:defRPr sz="2400" b="1">
                <a:solidFill>
                  <a:srgbClr val="125A3D"/>
                </a:solidFill>
                <a:latin typeface="+mj-lt"/>
              </a:defRPr>
            </a:lvl1pPr>
          </a:lstStyle>
          <a:p>
            <a:pPr lvl="0"/>
            <a:r>
              <a:rPr lang="en-GB" noProof="0"/>
              <a:t>Click to edit Master text styles</a:t>
            </a:r>
          </a:p>
        </p:txBody>
      </p:sp>
      <p:cxnSp>
        <p:nvCxnSpPr>
          <p:cNvPr id="12" name="Straight Connector 11">
            <a:extLst>
              <a:ext uri="{FF2B5EF4-FFF2-40B4-BE49-F238E27FC236}">
                <a16:creationId xmlns:a16="http://schemas.microsoft.com/office/drawing/2014/main" id="{61486323-F912-23AC-DC1F-0043BAFE8053}"/>
              </a:ext>
            </a:extLst>
          </p:cNvPr>
          <p:cNvCxnSpPr>
            <a:cxnSpLocks/>
          </p:cNvCxnSpPr>
          <p:nvPr/>
        </p:nvCxnSpPr>
        <p:spPr>
          <a:xfrm>
            <a:off x="792172" y="1870784"/>
            <a:ext cx="6329791" cy="0"/>
          </a:xfrm>
          <a:prstGeom prst="line">
            <a:avLst/>
          </a:prstGeom>
          <a:ln w="19050">
            <a:solidFill>
              <a:srgbClr val="487F6E"/>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1ACD5CF-D68D-65FF-2B47-9E7173D5AF63}"/>
              </a:ext>
            </a:extLst>
          </p:cNvPr>
          <p:cNvCxnSpPr>
            <a:cxnSpLocks/>
          </p:cNvCxnSpPr>
          <p:nvPr/>
        </p:nvCxnSpPr>
        <p:spPr>
          <a:xfrm>
            <a:off x="7421663" y="1366308"/>
            <a:ext cx="6329791" cy="0"/>
          </a:xfrm>
          <a:prstGeom prst="line">
            <a:avLst/>
          </a:prstGeom>
          <a:ln w="19050">
            <a:solidFill>
              <a:srgbClr val="487F6E"/>
            </a:solidFill>
          </a:ln>
        </p:spPr>
        <p:style>
          <a:lnRef idx="1">
            <a:schemeClr val="accent1"/>
          </a:lnRef>
          <a:fillRef idx="0">
            <a:schemeClr val="accent1"/>
          </a:fillRef>
          <a:effectRef idx="0">
            <a:schemeClr val="accent1"/>
          </a:effectRef>
          <a:fontRef idx="minor">
            <a:schemeClr val="tx1"/>
          </a:fontRef>
        </p:style>
      </p:cxnSp>
      <p:sp>
        <p:nvSpPr>
          <p:cNvPr id="16" name="Text Placeholder 4">
            <a:extLst>
              <a:ext uri="{FF2B5EF4-FFF2-40B4-BE49-F238E27FC236}">
                <a16:creationId xmlns:a16="http://schemas.microsoft.com/office/drawing/2014/main" id="{ADED0944-CB9A-10E1-54F1-3989CE586B2D}"/>
              </a:ext>
            </a:extLst>
          </p:cNvPr>
          <p:cNvSpPr>
            <a:spLocks noGrp="1"/>
          </p:cNvSpPr>
          <p:nvPr>
            <p:ph type="body" sz="quarter" idx="13"/>
          </p:nvPr>
        </p:nvSpPr>
        <p:spPr>
          <a:xfrm>
            <a:off x="7444047" y="1386338"/>
            <a:ext cx="6329790" cy="482488"/>
          </a:xfrm>
          <a:prstGeom prst="rect">
            <a:avLst/>
          </a:prstGeom>
        </p:spPr>
        <p:txBody>
          <a:bodyPr>
            <a:noAutofit/>
          </a:bodyPr>
          <a:lstStyle>
            <a:lvl1pPr marL="0" indent="0" algn="l">
              <a:buNone/>
              <a:defRPr sz="2400" b="1">
                <a:solidFill>
                  <a:srgbClr val="125A3D"/>
                </a:solidFill>
                <a:latin typeface="+mj-lt"/>
              </a:defRPr>
            </a:lvl1pPr>
          </a:lstStyle>
          <a:p>
            <a:pPr lvl="0"/>
            <a:r>
              <a:rPr lang="en-GB" noProof="0"/>
              <a:t>Click to edit Master text styles</a:t>
            </a:r>
          </a:p>
        </p:txBody>
      </p:sp>
      <p:cxnSp>
        <p:nvCxnSpPr>
          <p:cNvPr id="17" name="Straight Connector 16">
            <a:extLst>
              <a:ext uri="{FF2B5EF4-FFF2-40B4-BE49-F238E27FC236}">
                <a16:creationId xmlns:a16="http://schemas.microsoft.com/office/drawing/2014/main" id="{B2B55F3A-AC04-F938-1200-FE355765663C}"/>
              </a:ext>
            </a:extLst>
          </p:cNvPr>
          <p:cNvCxnSpPr>
            <a:cxnSpLocks/>
          </p:cNvCxnSpPr>
          <p:nvPr/>
        </p:nvCxnSpPr>
        <p:spPr>
          <a:xfrm>
            <a:off x="7444045" y="1868825"/>
            <a:ext cx="6329791" cy="0"/>
          </a:xfrm>
          <a:prstGeom prst="line">
            <a:avLst/>
          </a:prstGeom>
          <a:ln w="19050">
            <a:solidFill>
              <a:srgbClr val="487F6E"/>
            </a:solidFill>
          </a:ln>
        </p:spPr>
        <p:style>
          <a:lnRef idx="1">
            <a:schemeClr val="accent1"/>
          </a:lnRef>
          <a:fillRef idx="0">
            <a:schemeClr val="accent1"/>
          </a:fillRef>
          <a:effectRef idx="0">
            <a:schemeClr val="accent1"/>
          </a:effectRef>
          <a:fontRef idx="minor">
            <a:schemeClr val="tx1"/>
          </a:fontRef>
        </p:style>
      </p:cxnSp>
      <p:sp>
        <p:nvSpPr>
          <p:cNvPr id="13" name="Title Placeholder 1">
            <a:extLst>
              <a:ext uri="{FF2B5EF4-FFF2-40B4-BE49-F238E27FC236}">
                <a16:creationId xmlns:a16="http://schemas.microsoft.com/office/drawing/2014/main" id="{C584BE52-0FEA-0CA0-B8EE-4D86FF2F643E}"/>
              </a:ext>
            </a:extLst>
          </p:cNvPr>
          <p:cNvSpPr>
            <a:spLocks noGrp="1"/>
          </p:cNvSpPr>
          <p:nvPr>
            <p:ph type="title"/>
          </p:nvPr>
        </p:nvSpPr>
        <p:spPr>
          <a:xfrm>
            <a:off x="779754" y="281371"/>
            <a:ext cx="13014223" cy="566424"/>
          </a:xfrm>
          <a:prstGeom prst="rect">
            <a:avLst/>
          </a:prstGeom>
        </p:spPr>
        <p:txBody>
          <a:bodyPr vert="horz" lIns="91440" tIns="45720" rIns="91440" bIns="45720" rtlCol="0" anchor="ctr">
            <a:noAutofit/>
          </a:bodyPr>
          <a:lstStyle>
            <a:lvl1pPr>
              <a:defRPr sz="3360"/>
            </a:lvl1pPr>
          </a:lstStyle>
          <a:p>
            <a:r>
              <a:rPr lang="en-GB" noProof="0"/>
              <a:t>Click to edit Master title style</a:t>
            </a:r>
            <a:endParaRPr lang="en-GB" noProof="0" dirty="0"/>
          </a:p>
        </p:txBody>
      </p:sp>
    </p:spTree>
    <p:extLst>
      <p:ext uri="{BB962C8B-B14F-4D97-AF65-F5344CB8AC3E}">
        <p14:creationId xmlns:p14="http://schemas.microsoft.com/office/powerpoint/2010/main" val="1205229526"/>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1A5F8BB-A73C-0F34-F412-39F543358121}"/>
              </a:ext>
            </a:extLst>
          </p:cNvPr>
          <p:cNvSpPr/>
          <p:nvPr/>
        </p:nvSpPr>
        <p:spPr>
          <a:xfrm>
            <a:off x="14150770" y="7627620"/>
            <a:ext cx="496396" cy="4525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2" name="Title Placeholder 1"/>
          <p:cNvSpPr>
            <a:spLocks noGrp="1"/>
          </p:cNvSpPr>
          <p:nvPr>
            <p:ph type="title"/>
          </p:nvPr>
        </p:nvSpPr>
        <p:spPr>
          <a:xfrm>
            <a:off x="1005840" y="281371"/>
            <a:ext cx="12618720" cy="566424"/>
          </a:xfrm>
          <a:prstGeom prst="rect">
            <a:avLst/>
          </a:prstGeom>
        </p:spPr>
        <p:txBody>
          <a:bodyPr vert="horz" lIns="91440" tIns="45720" rIns="91440" bIns="45720" rtlCol="0" anchor="ctr">
            <a:noAutofit/>
          </a:bodyPr>
          <a:lstStyle/>
          <a:p>
            <a:r>
              <a:rPr lang="en-GB" noProof="0"/>
              <a:t>Click to edit Master title style</a:t>
            </a:r>
            <a:endParaRPr lang="en-GB" noProof="0" dirty="0"/>
          </a:p>
        </p:txBody>
      </p:sp>
      <p:sp>
        <p:nvSpPr>
          <p:cNvPr id="3" name="Text Placeholder 2"/>
          <p:cNvSpPr>
            <a:spLocks noGrp="1"/>
          </p:cNvSpPr>
          <p:nvPr>
            <p:ph type="body" idx="1"/>
          </p:nvPr>
        </p:nvSpPr>
        <p:spPr>
          <a:xfrm>
            <a:off x="1005840" y="1251963"/>
            <a:ext cx="12618720" cy="6160394"/>
          </a:xfrm>
          <a:prstGeom prst="rect">
            <a:avLst/>
          </a:prstGeom>
        </p:spPr>
        <p:txBody>
          <a:bodyPr vert="horz" lIns="91440" tIns="45720" rIns="91440" bIns="45720" rtlCol="0">
            <a:norm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GB" noProof="0" dirty="0"/>
          </a:p>
        </p:txBody>
      </p:sp>
      <p:sp>
        <p:nvSpPr>
          <p:cNvPr id="6" name="Slide Number Placeholder 5"/>
          <p:cNvSpPr>
            <a:spLocks noGrp="1"/>
          </p:cNvSpPr>
          <p:nvPr>
            <p:ph type="sldNum" sz="quarter" idx="4"/>
          </p:nvPr>
        </p:nvSpPr>
        <p:spPr>
          <a:xfrm>
            <a:off x="14142624" y="7627621"/>
            <a:ext cx="496397" cy="438150"/>
          </a:xfrm>
          <a:prstGeom prst="rect">
            <a:avLst/>
          </a:prstGeom>
        </p:spPr>
        <p:txBody>
          <a:bodyPr vert="horz" lIns="91440" tIns="45720" rIns="91440" bIns="45720" rtlCol="0" anchor="ctr"/>
          <a:lstStyle>
            <a:lvl1pPr algn="r">
              <a:defRPr sz="1440" b="0">
                <a:solidFill>
                  <a:schemeClr val="tx1"/>
                </a:solidFill>
              </a:defRPr>
            </a:lvl1pPr>
          </a:lstStyle>
          <a:p>
            <a:fld id="{B1AE6AA8-9295-4453-9FA8-09A866231E32}" type="slidenum">
              <a:rPr lang="en-US" smtClean="0"/>
              <a:t>‹#›</a:t>
            </a:fld>
            <a:endParaRPr lang="en-US" dirty="0"/>
          </a:p>
        </p:txBody>
      </p:sp>
      <p:grpSp>
        <p:nvGrpSpPr>
          <p:cNvPr id="8" name="Group 7">
            <a:extLst>
              <a:ext uri="{FF2B5EF4-FFF2-40B4-BE49-F238E27FC236}">
                <a16:creationId xmlns:a16="http://schemas.microsoft.com/office/drawing/2014/main" id="{F4C40D3B-7B8B-AD4D-9B1B-0A79AD9CBF19}"/>
              </a:ext>
            </a:extLst>
          </p:cNvPr>
          <p:cNvGrpSpPr/>
          <p:nvPr/>
        </p:nvGrpSpPr>
        <p:grpSpPr>
          <a:xfrm>
            <a:off x="7286" y="8160753"/>
            <a:ext cx="14639881" cy="85726"/>
            <a:chOff x="606161" y="2106824"/>
            <a:chExt cx="6205940" cy="1241188"/>
          </a:xfrm>
        </p:grpSpPr>
        <p:sp>
          <p:nvSpPr>
            <p:cNvPr id="9" name="Rectangle 8">
              <a:extLst>
                <a:ext uri="{FF2B5EF4-FFF2-40B4-BE49-F238E27FC236}">
                  <a16:creationId xmlns:a16="http://schemas.microsoft.com/office/drawing/2014/main" id="{EFCB5647-9ED7-8C46-86D8-C99BCC65C725}"/>
                </a:ext>
              </a:extLst>
            </p:cNvPr>
            <p:cNvSpPr/>
            <p:nvPr/>
          </p:nvSpPr>
          <p:spPr>
            <a:xfrm>
              <a:off x="606161" y="2106824"/>
              <a:ext cx="1241188" cy="1241188"/>
            </a:xfrm>
            <a:prstGeom prst="rect">
              <a:avLst/>
            </a:prstGeom>
            <a:solidFill>
              <a:srgbClr val="155C0E"/>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223375" rtl="0" eaLnBrk="1" fontAlgn="auto" latinLnBrk="0" hangingPunct="1">
                <a:lnSpc>
                  <a:spcPct val="100000"/>
                </a:lnSpc>
                <a:spcBef>
                  <a:spcPts val="0"/>
                </a:spcBef>
                <a:spcAft>
                  <a:spcPts val="0"/>
                </a:spcAft>
                <a:buClrTx/>
                <a:buSzTx/>
                <a:buFontTx/>
                <a:buNone/>
                <a:tabLst/>
                <a:defRPr/>
              </a:pPr>
              <a:endParaRPr kumimoji="0" lang="en-US" sz="4837" b="0" i="0" u="none" strike="noStrike" kern="0" cap="none" spc="0" normalizeH="0" baseline="0" noProof="0">
                <a:ln>
                  <a:noFill/>
                </a:ln>
                <a:solidFill>
                  <a:prstClr val="white"/>
                </a:solidFill>
                <a:effectLst/>
                <a:uLnTx/>
                <a:uFillTx/>
                <a:latin typeface="+mj-lt"/>
                <a:ea typeface="+mn-ea"/>
                <a:cs typeface="+mn-cs"/>
              </a:endParaRPr>
            </a:p>
          </p:txBody>
        </p:sp>
        <p:sp>
          <p:nvSpPr>
            <p:cNvPr id="10" name="Rectangle 9">
              <a:extLst>
                <a:ext uri="{FF2B5EF4-FFF2-40B4-BE49-F238E27FC236}">
                  <a16:creationId xmlns:a16="http://schemas.microsoft.com/office/drawing/2014/main" id="{FB6A2A20-1E54-E445-B8F4-FF19EDD1CF4C}"/>
                </a:ext>
              </a:extLst>
            </p:cNvPr>
            <p:cNvSpPr/>
            <p:nvPr/>
          </p:nvSpPr>
          <p:spPr>
            <a:xfrm>
              <a:off x="1847349" y="2106824"/>
              <a:ext cx="1241188" cy="1241188"/>
            </a:xfrm>
            <a:prstGeom prst="rect">
              <a:avLst/>
            </a:prstGeom>
            <a:solidFill>
              <a:srgbClr val="16800A"/>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223375" rtl="0" eaLnBrk="1" fontAlgn="auto" latinLnBrk="0" hangingPunct="1">
                <a:lnSpc>
                  <a:spcPct val="100000"/>
                </a:lnSpc>
                <a:spcBef>
                  <a:spcPts val="0"/>
                </a:spcBef>
                <a:spcAft>
                  <a:spcPts val="0"/>
                </a:spcAft>
                <a:buClrTx/>
                <a:buSzTx/>
                <a:buFontTx/>
                <a:buNone/>
                <a:tabLst/>
                <a:defRPr/>
              </a:pPr>
              <a:endParaRPr kumimoji="0" lang="en-US" sz="4837" b="0" i="0" u="none" strike="noStrike" kern="0" cap="none" spc="0" normalizeH="0" baseline="0" noProof="0">
                <a:ln>
                  <a:noFill/>
                </a:ln>
                <a:solidFill>
                  <a:prstClr val="white"/>
                </a:solidFill>
                <a:effectLst/>
                <a:uLnTx/>
                <a:uFillTx/>
                <a:latin typeface="+mj-lt"/>
                <a:ea typeface="+mn-ea"/>
                <a:cs typeface="+mn-cs"/>
              </a:endParaRPr>
            </a:p>
          </p:txBody>
        </p:sp>
        <p:sp>
          <p:nvSpPr>
            <p:cNvPr id="11" name="Rectangle 10">
              <a:extLst>
                <a:ext uri="{FF2B5EF4-FFF2-40B4-BE49-F238E27FC236}">
                  <a16:creationId xmlns:a16="http://schemas.microsoft.com/office/drawing/2014/main" id="{E3D52C52-6824-044C-9864-33776278B8FE}"/>
                </a:ext>
              </a:extLst>
            </p:cNvPr>
            <p:cNvSpPr/>
            <p:nvPr/>
          </p:nvSpPr>
          <p:spPr>
            <a:xfrm>
              <a:off x="3088537" y="2106824"/>
              <a:ext cx="1241188" cy="1241188"/>
            </a:xfrm>
            <a:prstGeom prst="rect">
              <a:avLst/>
            </a:prstGeom>
            <a:solidFill>
              <a:srgbClr val="399F18"/>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223375" rtl="0" eaLnBrk="1" fontAlgn="auto" latinLnBrk="0" hangingPunct="1">
                <a:lnSpc>
                  <a:spcPct val="100000"/>
                </a:lnSpc>
                <a:spcBef>
                  <a:spcPts val="0"/>
                </a:spcBef>
                <a:spcAft>
                  <a:spcPts val="0"/>
                </a:spcAft>
                <a:buClrTx/>
                <a:buSzTx/>
                <a:buFontTx/>
                <a:buNone/>
                <a:tabLst/>
                <a:defRPr/>
              </a:pPr>
              <a:endParaRPr kumimoji="0" lang="en-US" sz="4837" b="0" i="0" u="none" strike="noStrike" kern="0" cap="none" spc="0" normalizeH="0" baseline="0" noProof="0">
                <a:ln>
                  <a:noFill/>
                </a:ln>
                <a:solidFill>
                  <a:prstClr val="white"/>
                </a:solidFill>
                <a:effectLst/>
                <a:uLnTx/>
                <a:uFillTx/>
                <a:latin typeface="+mj-lt"/>
                <a:ea typeface="+mn-ea"/>
                <a:cs typeface="+mn-cs"/>
              </a:endParaRPr>
            </a:p>
          </p:txBody>
        </p:sp>
        <p:sp>
          <p:nvSpPr>
            <p:cNvPr id="12" name="Rectangle 11">
              <a:extLst>
                <a:ext uri="{FF2B5EF4-FFF2-40B4-BE49-F238E27FC236}">
                  <a16:creationId xmlns:a16="http://schemas.microsoft.com/office/drawing/2014/main" id="{CB6B7C25-2B46-3D4E-BBAC-629425AC41E1}"/>
                </a:ext>
              </a:extLst>
            </p:cNvPr>
            <p:cNvSpPr/>
            <p:nvPr/>
          </p:nvSpPr>
          <p:spPr>
            <a:xfrm>
              <a:off x="4329725" y="2106824"/>
              <a:ext cx="1241188" cy="1241188"/>
            </a:xfrm>
            <a:prstGeom prst="rect">
              <a:avLst/>
            </a:prstGeom>
            <a:solidFill>
              <a:srgbClr val="58C619"/>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223375" rtl="0" eaLnBrk="1" fontAlgn="auto" latinLnBrk="0" hangingPunct="1">
                <a:lnSpc>
                  <a:spcPct val="100000"/>
                </a:lnSpc>
                <a:spcBef>
                  <a:spcPts val="0"/>
                </a:spcBef>
                <a:spcAft>
                  <a:spcPts val="0"/>
                </a:spcAft>
                <a:buClrTx/>
                <a:buSzTx/>
                <a:buFontTx/>
                <a:buNone/>
                <a:tabLst/>
                <a:defRPr/>
              </a:pPr>
              <a:endParaRPr kumimoji="0" lang="en-US" sz="4837" b="0" i="0" u="none" strike="noStrike" kern="0" cap="none" spc="0" normalizeH="0" baseline="0" noProof="0">
                <a:ln>
                  <a:noFill/>
                </a:ln>
                <a:solidFill>
                  <a:prstClr val="white"/>
                </a:solidFill>
                <a:effectLst/>
                <a:uLnTx/>
                <a:uFillTx/>
                <a:latin typeface="+mj-lt"/>
                <a:ea typeface="+mn-ea"/>
                <a:cs typeface="+mn-cs"/>
              </a:endParaRPr>
            </a:p>
          </p:txBody>
        </p:sp>
        <p:sp>
          <p:nvSpPr>
            <p:cNvPr id="13" name="Rectangle 12">
              <a:extLst>
                <a:ext uri="{FF2B5EF4-FFF2-40B4-BE49-F238E27FC236}">
                  <a16:creationId xmlns:a16="http://schemas.microsoft.com/office/drawing/2014/main" id="{B7C27D4F-67A7-944C-83CA-2E0720BC1F6C}"/>
                </a:ext>
              </a:extLst>
            </p:cNvPr>
            <p:cNvSpPr/>
            <p:nvPr/>
          </p:nvSpPr>
          <p:spPr>
            <a:xfrm>
              <a:off x="5570913" y="2106824"/>
              <a:ext cx="1241188" cy="1241188"/>
            </a:xfrm>
            <a:prstGeom prst="rect">
              <a:avLst/>
            </a:prstGeom>
            <a:solidFill>
              <a:srgbClr val="7CD73E"/>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223375" rtl="0" eaLnBrk="1" fontAlgn="auto" latinLnBrk="0" hangingPunct="1">
                <a:lnSpc>
                  <a:spcPct val="100000"/>
                </a:lnSpc>
                <a:spcBef>
                  <a:spcPts val="0"/>
                </a:spcBef>
                <a:spcAft>
                  <a:spcPts val="0"/>
                </a:spcAft>
                <a:buClrTx/>
                <a:buSzTx/>
                <a:buFontTx/>
                <a:buNone/>
                <a:tabLst/>
                <a:defRPr/>
              </a:pPr>
              <a:endParaRPr kumimoji="0" lang="en-US" sz="4837" b="0" i="0" u="none" strike="noStrike" kern="0" cap="none" spc="0" normalizeH="0" baseline="0" noProof="0">
                <a:ln>
                  <a:noFill/>
                </a:ln>
                <a:solidFill>
                  <a:prstClr val="white"/>
                </a:solidFill>
                <a:effectLst/>
                <a:uLnTx/>
                <a:uFillTx/>
                <a:latin typeface="+mj-lt"/>
                <a:ea typeface="+mn-ea"/>
                <a:cs typeface="+mn-cs"/>
              </a:endParaRPr>
            </a:p>
          </p:txBody>
        </p:sp>
      </p:grpSp>
      <p:sp>
        <p:nvSpPr>
          <p:cNvPr id="15" name="Line 2">
            <a:extLst>
              <a:ext uri="{FF2B5EF4-FFF2-40B4-BE49-F238E27FC236}">
                <a16:creationId xmlns:a16="http://schemas.microsoft.com/office/drawing/2014/main" id="{CFCBC5A0-7EFB-5A4F-AF27-EB5EED6ACFC1}"/>
              </a:ext>
            </a:extLst>
          </p:cNvPr>
          <p:cNvSpPr>
            <a:spLocks noChangeShapeType="1"/>
          </p:cNvSpPr>
          <p:nvPr/>
        </p:nvSpPr>
        <p:spPr bwMode="auto">
          <a:xfrm>
            <a:off x="6384174" y="1019759"/>
            <a:ext cx="1824050" cy="0"/>
          </a:xfrm>
          <a:prstGeom prst="line">
            <a:avLst/>
          </a:prstGeom>
          <a:noFill/>
          <a:ln w="9525">
            <a:solidFill>
              <a:srgbClr val="125A3D"/>
            </a:solidFill>
            <a:round/>
            <a:headEnd/>
            <a:tailEnd/>
          </a:ln>
          <a:extLst>
            <a:ext uri="{909E8E84-426E-40DD-AFC4-6F175D3DCCD1}">
              <a14:hiddenFill xmlns:a14="http://schemas.microsoft.com/office/drawing/2010/main">
                <a:noFill/>
              </a14:hiddenFill>
            </a:ext>
          </a:extLst>
        </p:spPr>
        <p:txBody>
          <a:bodyPr lIns="0" tIns="0" rIns="0" bIns="0"/>
          <a:lstStyle/>
          <a:p>
            <a:pPr algn="ctr" fontAlgn="base">
              <a:spcBef>
                <a:spcPct val="0"/>
              </a:spcBef>
              <a:spcAft>
                <a:spcPct val="0"/>
              </a:spcAft>
            </a:pPr>
            <a:endParaRPr lang="en-US" sz="4920">
              <a:solidFill>
                <a:srgbClr val="000000"/>
              </a:solidFill>
              <a:latin typeface="+mj-lt"/>
              <a:sym typeface="Gill Sans" charset="0"/>
            </a:endParaRPr>
          </a:p>
        </p:txBody>
      </p:sp>
      <p:sp>
        <p:nvSpPr>
          <p:cNvPr id="16" name="Oval 3">
            <a:extLst>
              <a:ext uri="{FF2B5EF4-FFF2-40B4-BE49-F238E27FC236}">
                <a16:creationId xmlns:a16="http://schemas.microsoft.com/office/drawing/2014/main" id="{8785D08A-EEDB-7847-A18E-A0A60E590551}"/>
              </a:ext>
            </a:extLst>
          </p:cNvPr>
          <p:cNvSpPr>
            <a:spLocks/>
          </p:cNvSpPr>
          <p:nvPr/>
        </p:nvSpPr>
        <p:spPr bwMode="auto">
          <a:xfrm>
            <a:off x="7229698" y="973988"/>
            <a:ext cx="161504" cy="97264"/>
          </a:xfrm>
          <a:prstGeom prst="ellipse">
            <a:avLst/>
          </a:prstGeom>
          <a:solidFill>
            <a:srgbClr val="125A3D"/>
          </a:solidFill>
          <a:ln>
            <a:noFill/>
          </a:ln>
        </p:spPr>
        <p:txBody>
          <a:bodyPr lIns="0" tIns="0" rIns="0" bIns="0"/>
          <a:lstStyle/>
          <a:p>
            <a:pPr algn="ctr" fontAlgn="base">
              <a:spcBef>
                <a:spcPct val="0"/>
              </a:spcBef>
              <a:spcAft>
                <a:spcPct val="0"/>
              </a:spcAft>
            </a:pPr>
            <a:endParaRPr lang="en-US" sz="4920">
              <a:solidFill>
                <a:srgbClr val="000000"/>
              </a:solidFill>
              <a:latin typeface="+mj-lt"/>
              <a:sym typeface="Gill Sans" charset="0"/>
            </a:endParaRPr>
          </a:p>
        </p:txBody>
      </p:sp>
      <p:pic>
        <p:nvPicPr>
          <p:cNvPr id="4" name="Picture 3">
            <a:extLst>
              <a:ext uri="{FF2B5EF4-FFF2-40B4-BE49-F238E27FC236}">
                <a16:creationId xmlns:a16="http://schemas.microsoft.com/office/drawing/2014/main" id="{C4D4AA3C-B8D8-7FD1-473B-A10567A28081}"/>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p:blipFill>
        <p:spPr bwMode="auto">
          <a:xfrm>
            <a:off x="92951" y="7693711"/>
            <a:ext cx="1068250" cy="3864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4583214"/>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 id="2147483723" r:id="rId17"/>
    <p:sldLayoutId id="2147483724" r:id="rId18"/>
  </p:sldLayoutIdLst>
  <p:transition spd="slow">
    <p:push dir="u"/>
  </p:transition>
  <p:hf hdr="0" ftr="0" dt="0"/>
  <p:txStyles>
    <p:titleStyle>
      <a:lvl1pPr algn="ctr" defTabSz="1097280" rtl="0" eaLnBrk="1" latinLnBrk="0" hangingPunct="1">
        <a:lnSpc>
          <a:spcPct val="90000"/>
        </a:lnSpc>
        <a:spcBef>
          <a:spcPct val="0"/>
        </a:spcBef>
        <a:buNone/>
        <a:defRPr sz="3360" b="1" kern="1200">
          <a:solidFill>
            <a:srgbClr val="125A3D"/>
          </a:solidFill>
          <a:latin typeface="+mj-lt"/>
          <a:ea typeface="+mj-ea"/>
          <a:cs typeface="+mj-cs"/>
        </a:defRPr>
      </a:lvl1pPr>
    </p:titleStyle>
    <p:bodyStyle>
      <a:lvl1pPr marL="411480" indent="-411480" algn="l" defTabSz="1097280" rtl="0" eaLnBrk="1" latinLnBrk="0" hangingPunct="1">
        <a:lnSpc>
          <a:spcPct val="90000"/>
        </a:lnSpc>
        <a:spcBef>
          <a:spcPts val="1200"/>
        </a:spcBef>
        <a:buFont typeface="Arial" panose="020B0604020202020204" pitchFamily="34" charset="0"/>
        <a:buChar char="•"/>
        <a:defRPr sz="2640" kern="1200">
          <a:solidFill>
            <a:srgbClr val="125A3D"/>
          </a:solidFill>
          <a:latin typeface="+mn-lt"/>
          <a:ea typeface="+mn-ea"/>
          <a:cs typeface="+mn-cs"/>
        </a:defRPr>
      </a:lvl1pPr>
      <a:lvl2pPr marL="960120" indent="-41148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Calibri Light" panose="020F0302020204030204" pitchFamily="34" charset="0"/>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Calibri Light" panose="020F0302020204030204" pitchFamily="34" charset="0"/>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1920" kern="1200">
          <a:solidFill>
            <a:schemeClr val="tx1"/>
          </a:solidFill>
          <a:latin typeface="Calibri Light" panose="020F0302020204030204" pitchFamily="34" charset="0"/>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1680" kern="1200">
          <a:solidFill>
            <a:schemeClr val="tx1"/>
          </a:solidFill>
          <a:latin typeface="Calibri Light" panose="020F0302020204030204" pitchFamily="34" charset="0"/>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8.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8.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8.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8.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8.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18.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18.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18.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3.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3.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tmp"/><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8.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8.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174A6A1-F097-C671-B5A2-32A5678A656B}"/>
              </a:ext>
            </a:extLst>
          </p:cNvPr>
          <p:cNvSpPr/>
          <p:nvPr/>
        </p:nvSpPr>
        <p:spPr>
          <a:xfrm>
            <a:off x="870734" y="2834186"/>
            <a:ext cx="8221520" cy="741933"/>
          </a:xfrm>
          <a:prstGeom prst="rect">
            <a:avLst/>
          </a:prstGeom>
          <a:solidFill>
            <a:srgbClr val="9A8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7B226E9E-7FC2-C3FD-D251-5AC99E418FCC}"/>
              </a:ext>
            </a:extLst>
          </p:cNvPr>
          <p:cNvSpPr>
            <a:spLocks noGrp="1"/>
          </p:cNvSpPr>
          <p:nvPr>
            <p:ph type="body" sz="quarter" idx="12"/>
          </p:nvPr>
        </p:nvSpPr>
        <p:spPr>
          <a:xfrm>
            <a:off x="869950" y="2863332"/>
            <a:ext cx="8729663" cy="712787"/>
          </a:xfrm>
        </p:spPr>
        <p:txBody>
          <a:bodyPr/>
          <a:lstStyle/>
          <a:p>
            <a:r>
              <a:rPr lang="en-GB" sz="2400" dirty="0"/>
              <a:t>The Role of Regulatory Framework in the Development of Islamic Finance Industry</a:t>
            </a:r>
          </a:p>
        </p:txBody>
      </p:sp>
      <p:sp>
        <p:nvSpPr>
          <p:cNvPr id="7" name="Text Placeholder 6">
            <a:extLst>
              <a:ext uri="{FF2B5EF4-FFF2-40B4-BE49-F238E27FC236}">
                <a16:creationId xmlns:a16="http://schemas.microsoft.com/office/drawing/2014/main" id="{CD81F62D-1BFF-1FED-62AA-42E23289A3F4}"/>
              </a:ext>
            </a:extLst>
          </p:cNvPr>
          <p:cNvSpPr>
            <a:spLocks noGrp="1"/>
          </p:cNvSpPr>
          <p:nvPr>
            <p:ph type="body" sz="quarter" idx="13"/>
          </p:nvPr>
        </p:nvSpPr>
        <p:spPr>
          <a:xfrm>
            <a:off x="869643" y="6057690"/>
            <a:ext cx="4858927" cy="1569933"/>
          </a:xfrm>
        </p:spPr>
        <p:txBody>
          <a:bodyPr>
            <a:normAutofit/>
          </a:bodyPr>
          <a:lstStyle/>
          <a:p>
            <a:r>
              <a:rPr lang="en-GB" dirty="0"/>
              <a:t>Syed Siddiq Ahmed</a:t>
            </a:r>
          </a:p>
          <a:p>
            <a:r>
              <a:rPr lang="en-US" dirty="0"/>
              <a:t>Senior Manager - Standards Implementation and Regulatory Authorities Relations</a:t>
            </a:r>
            <a:r>
              <a:rPr lang="en-GB" dirty="0"/>
              <a:t> - AAOIFI </a:t>
            </a:r>
          </a:p>
          <a:p>
            <a:r>
              <a:rPr lang="en-US" dirty="0"/>
              <a:t>Tuesday, 05 March 2024</a:t>
            </a:r>
            <a:endParaRPr lang="en-GB" dirty="0"/>
          </a:p>
        </p:txBody>
      </p:sp>
      <p:sp>
        <p:nvSpPr>
          <p:cNvPr id="16" name="Rectangle 15">
            <a:extLst>
              <a:ext uri="{FF2B5EF4-FFF2-40B4-BE49-F238E27FC236}">
                <a16:creationId xmlns:a16="http://schemas.microsoft.com/office/drawing/2014/main" id="{E50A9A51-E870-BD31-C909-72A2C7A3AE3C}"/>
              </a:ext>
            </a:extLst>
          </p:cNvPr>
          <p:cNvSpPr/>
          <p:nvPr/>
        </p:nvSpPr>
        <p:spPr>
          <a:xfrm>
            <a:off x="562708" y="674186"/>
            <a:ext cx="13552685" cy="7240104"/>
          </a:xfrm>
          <a:prstGeom prst="rect">
            <a:avLst/>
          </a:prstGeom>
          <a:noFill/>
          <a:ln w="127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21">
            <a:extLst>
              <a:ext uri="{FF2B5EF4-FFF2-40B4-BE49-F238E27FC236}">
                <a16:creationId xmlns:a16="http://schemas.microsoft.com/office/drawing/2014/main" id="{CA7622FB-194D-27E0-D4C7-6345278BECCC}"/>
              </a:ext>
            </a:extLst>
          </p:cNvPr>
          <p:cNvSpPr txBox="1">
            <a:spLocks/>
          </p:cNvSpPr>
          <p:nvPr/>
        </p:nvSpPr>
        <p:spPr>
          <a:xfrm>
            <a:off x="886264" y="982153"/>
            <a:ext cx="10086535" cy="1651000"/>
          </a:xfrm>
          <a:prstGeom prst="rect">
            <a:avLst/>
          </a:prstGeom>
        </p:spPr>
        <p:txBody>
          <a:bodyPr vert="horz" lIns="91440" tIns="45720" rIns="91440" bIns="45720" rtlCol="0">
            <a:normAutofit/>
          </a:bodyPr>
          <a:lstStyle>
            <a:lvl1pPr marL="0" indent="0" algn="l" defTabSz="1097280" rtl="0" eaLnBrk="1" latinLnBrk="0" hangingPunct="1">
              <a:lnSpc>
                <a:spcPct val="90000"/>
              </a:lnSpc>
              <a:spcBef>
                <a:spcPts val="1200"/>
              </a:spcBef>
              <a:buFont typeface="Arial" panose="020B0604020202020204" pitchFamily="34" charset="0"/>
              <a:buNone/>
              <a:defRPr sz="2800" kern="1200">
                <a:solidFill>
                  <a:schemeClr val="bg1"/>
                </a:solidFill>
                <a:latin typeface="+mn-lt"/>
                <a:ea typeface="+mn-ea"/>
                <a:cs typeface="+mn-cs"/>
              </a:defRPr>
            </a:lvl1pPr>
            <a:lvl2pPr marL="960120" indent="-41148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Calibri Light" panose="020F0302020204030204" pitchFamily="34" charset="0"/>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Calibri Light" panose="020F0302020204030204" pitchFamily="34" charset="0"/>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1920" kern="1200">
                <a:solidFill>
                  <a:schemeClr val="tx1"/>
                </a:solidFill>
                <a:latin typeface="Calibri Light" panose="020F0302020204030204" pitchFamily="34" charset="0"/>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1680" kern="1200">
                <a:solidFill>
                  <a:schemeClr val="tx1"/>
                </a:solidFill>
                <a:latin typeface="Calibri Light" panose="020F0302020204030204" pitchFamily="34" charset="0"/>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r>
              <a:rPr lang="en-US" sz="3900" dirty="0"/>
              <a:t>11</a:t>
            </a:r>
            <a:r>
              <a:rPr lang="en-US" sz="3900" baseline="30000" dirty="0"/>
              <a:t>th</a:t>
            </a:r>
            <a:r>
              <a:rPr lang="en-US" sz="3900" dirty="0"/>
              <a:t> African Islamic Finance Summit 2024</a:t>
            </a:r>
          </a:p>
          <a:p>
            <a:r>
              <a:rPr lang="en-US" sz="3900" dirty="0"/>
              <a:t>Hargeisa, Somaliland</a:t>
            </a:r>
            <a:endParaRPr lang="en-GB" sz="3900" dirty="0"/>
          </a:p>
        </p:txBody>
      </p:sp>
    </p:spTree>
    <p:extLst>
      <p:ext uri="{BB962C8B-B14F-4D97-AF65-F5344CB8AC3E}">
        <p14:creationId xmlns:p14="http://schemas.microsoft.com/office/powerpoint/2010/main" val="2423229031"/>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588419-08F4-B946-2693-09A3C95BA330}"/>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96570C1A-B95E-41C3-CC6E-2CAABD49329B}"/>
              </a:ext>
            </a:extLst>
          </p:cNvPr>
          <p:cNvSpPr>
            <a:spLocks noGrp="1"/>
          </p:cNvSpPr>
          <p:nvPr>
            <p:ph type="body" sz="quarter" idx="13"/>
          </p:nvPr>
        </p:nvSpPr>
        <p:spPr>
          <a:xfrm>
            <a:off x="4742021" y="1539370"/>
            <a:ext cx="9068598" cy="5775830"/>
          </a:xfrm>
        </p:spPr>
        <p:txBody>
          <a:bodyPr/>
          <a:lstStyle/>
          <a:p>
            <a:pPr marR="0" algn="l" rtl="0"/>
            <a:r>
              <a:rPr lang="en-US" sz="2800" b="0" i="0" u="none" strike="noStrike" baseline="0" dirty="0">
                <a:latin typeface="Arial" panose="020B0604020202020204" pitchFamily="34" charset="0"/>
              </a:rPr>
              <a:t>Regulatory bodies play a crucial role in supervising and monitoring Islamic financial institutions. Regular audits and examinations ensure compliance with Shari’ah principles and regulatory requirements, contributing to the industry's credibility.</a:t>
            </a:r>
            <a:r>
              <a:rPr lang="en-US" sz="2800" kern="1200" dirty="0">
                <a:latin typeface="Arial" panose="020B0604020202020204" pitchFamily="34" charset="0"/>
              </a:rPr>
              <a:t> </a:t>
            </a:r>
          </a:p>
          <a:p>
            <a:pPr marR="0" algn="l" rtl="0"/>
            <a:r>
              <a:rPr lang="en-US" sz="2800" dirty="0">
                <a:latin typeface="Arial" panose="020B0604020202020204" pitchFamily="34" charset="0"/>
              </a:rPr>
              <a:t>Develop regulations that set standards for risk management practices within Islamic financial institutions. This includes guidelines for managing credit risk, market risk, and operational risk to ensure financial stability.</a:t>
            </a:r>
          </a:p>
          <a:p>
            <a:pPr lvl="0"/>
            <a:endParaRPr lang="en-GB" sz="2800" kern="1200" dirty="0"/>
          </a:p>
        </p:txBody>
      </p:sp>
      <p:sp>
        <p:nvSpPr>
          <p:cNvPr id="7" name="Title 6">
            <a:extLst>
              <a:ext uri="{FF2B5EF4-FFF2-40B4-BE49-F238E27FC236}">
                <a16:creationId xmlns:a16="http://schemas.microsoft.com/office/drawing/2014/main" id="{826B1365-60AA-4474-19BA-677DB3E32312}"/>
              </a:ext>
            </a:extLst>
          </p:cNvPr>
          <p:cNvSpPr>
            <a:spLocks noGrp="1"/>
          </p:cNvSpPr>
          <p:nvPr>
            <p:ph type="title"/>
          </p:nvPr>
        </p:nvSpPr>
        <p:spPr/>
        <p:txBody>
          <a:bodyPr/>
          <a:lstStyle/>
          <a:p>
            <a:r>
              <a:rPr lang="en-US" dirty="0"/>
              <a:t>Role of the regulatory framework in developing Somaliland (contd.)</a:t>
            </a:r>
            <a:endParaRPr lang="en-GB" dirty="0"/>
          </a:p>
        </p:txBody>
      </p:sp>
      <p:graphicFrame>
        <p:nvGraphicFramePr>
          <p:cNvPr id="6" name="Content Placeholder 39">
            <a:extLst>
              <a:ext uri="{FF2B5EF4-FFF2-40B4-BE49-F238E27FC236}">
                <a16:creationId xmlns:a16="http://schemas.microsoft.com/office/drawing/2014/main" id="{A9F06F6D-2113-F6F3-170F-7250A6F4AD70}"/>
              </a:ext>
            </a:extLst>
          </p:cNvPr>
          <p:cNvGraphicFramePr>
            <a:graphicFrameLocks/>
          </p:cNvGraphicFramePr>
          <p:nvPr>
            <p:extLst>
              <p:ext uri="{D42A27DB-BD31-4B8C-83A1-F6EECF244321}">
                <p14:modId xmlns:p14="http://schemas.microsoft.com/office/powerpoint/2010/main" val="1792445988"/>
              </p:ext>
            </p:extLst>
          </p:nvPr>
        </p:nvGraphicFramePr>
        <p:xfrm>
          <a:off x="990600" y="1468364"/>
          <a:ext cx="3352800" cy="60754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608244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20CD85-51B4-BF9B-32F9-CA9EBB19C727}"/>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F540974D-DAAA-A843-8744-4C16DFFF7A55}"/>
              </a:ext>
            </a:extLst>
          </p:cNvPr>
          <p:cNvSpPr>
            <a:spLocks noGrp="1"/>
          </p:cNvSpPr>
          <p:nvPr>
            <p:ph type="body" sz="quarter" idx="13"/>
          </p:nvPr>
        </p:nvSpPr>
        <p:spPr>
          <a:xfrm>
            <a:off x="4742021" y="1539370"/>
            <a:ext cx="9068598" cy="5775830"/>
          </a:xfrm>
        </p:spPr>
        <p:txBody>
          <a:bodyPr/>
          <a:lstStyle/>
          <a:p>
            <a:pPr marR="0" algn="l" rtl="0"/>
            <a:r>
              <a:rPr lang="en-US" sz="2800" b="0" i="0" u="none" strike="noStrike" baseline="0" dirty="0">
                <a:latin typeface="Arial" panose="020B0604020202020204" pitchFamily="34" charset="0"/>
              </a:rPr>
              <a:t>Many regulatory frameworks align with international standards set by </a:t>
            </a:r>
            <a:r>
              <a:rPr lang="en-US" sz="2800" b="0" i="0" u="none" strike="noStrike" baseline="0" dirty="0" err="1">
                <a:latin typeface="Arial" panose="020B0604020202020204" pitchFamily="34" charset="0"/>
              </a:rPr>
              <a:t>organisations</a:t>
            </a:r>
            <a:r>
              <a:rPr lang="en-US" sz="2800" b="0" i="0" u="none" strike="noStrike" baseline="0" dirty="0">
                <a:latin typeface="Arial" panose="020B0604020202020204" pitchFamily="34" charset="0"/>
              </a:rPr>
              <a:t> like the Accounting and Auditing Organization for Islamic Financial Institutions (AAOIFI) and the Islamic Financial Services Board (IFSB). This alignment facilitates international cooperation and enhances the industry's global standing.</a:t>
            </a:r>
          </a:p>
        </p:txBody>
      </p:sp>
      <p:sp>
        <p:nvSpPr>
          <p:cNvPr id="7" name="Title 6">
            <a:extLst>
              <a:ext uri="{FF2B5EF4-FFF2-40B4-BE49-F238E27FC236}">
                <a16:creationId xmlns:a16="http://schemas.microsoft.com/office/drawing/2014/main" id="{AF43E8B3-0A21-E22F-FC6E-8778935B8882}"/>
              </a:ext>
            </a:extLst>
          </p:cNvPr>
          <p:cNvSpPr>
            <a:spLocks noGrp="1"/>
          </p:cNvSpPr>
          <p:nvPr>
            <p:ph type="title"/>
          </p:nvPr>
        </p:nvSpPr>
        <p:spPr/>
        <p:txBody>
          <a:bodyPr/>
          <a:lstStyle/>
          <a:p>
            <a:r>
              <a:rPr lang="en-US" dirty="0"/>
              <a:t>Role of the regulatory framework in developing Somaliland (contd.)</a:t>
            </a:r>
            <a:endParaRPr lang="en-GB" dirty="0"/>
          </a:p>
        </p:txBody>
      </p:sp>
      <p:graphicFrame>
        <p:nvGraphicFramePr>
          <p:cNvPr id="6" name="Content Placeholder 39">
            <a:extLst>
              <a:ext uri="{FF2B5EF4-FFF2-40B4-BE49-F238E27FC236}">
                <a16:creationId xmlns:a16="http://schemas.microsoft.com/office/drawing/2014/main" id="{C5672E5F-276C-A4B5-CC80-EF52249B5675}"/>
              </a:ext>
            </a:extLst>
          </p:cNvPr>
          <p:cNvGraphicFramePr>
            <a:graphicFrameLocks/>
          </p:cNvGraphicFramePr>
          <p:nvPr>
            <p:extLst>
              <p:ext uri="{D42A27DB-BD31-4B8C-83A1-F6EECF244321}">
                <p14:modId xmlns:p14="http://schemas.microsoft.com/office/powerpoint/2010/main" val="3712010149"/>
              </p:ext>
            </p:extLst>
          </p:nvPr>
        </p:nvGraphicFramePr>
        <p:xfrm>
          <a:off x="990600" y="1468364"/>
          <a:ext cx="3352800" cy="60754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672242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2EFA9D-4680-9BA3-7911-205A188BCB08}"/>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4E3C4132-3B36-11F0-04DC-B785A0F3E551}"/>
              </a:ext>
            </a:extLst>
          </p:cNvPr>
          <p:cNvSpPr>
            <a:spLocks noGrp="1"/>
          </p:cNvSpPr>
          <p:nvPr>
            <p:ph type="body" sz="quarter" idx="13"/>
          </p:nvPr>
        </p:nvSpPr>
        <p:spPr>
          <a:xfrm>
            <a:off x="4742021" y="1539370"/>
            <a:ext cx="9068598" cy="5775830"/>
          </a:xfrm>
        </p:spPr>
        <p:txBody>
          <a:bodyPr/>
          <a:lstStyle/>
          <a:p>
            <a:pPr marR="0" algn="l" rtl="0"/>
            <a:r>
              <a:rPr lang="en-US" sz="2800" b="0" i="0" u="none" strike="noStrike" baseline="0" dirty="0">
                <a:latin typeface="Arial" panose="020B0604020202020204" pitchFamily="34" charset="0"/>
              </a:rPr>
              <a:t>Regulatory bodies and also respective financial institutions must enhance their </a:t>
            </a:r>
            <a:r>
              <a:rPr lang="en-US" sz="2800" dirty="0">
                <a:latin typeface="Arial" panose="020B0604020202020204" pitchFamily="34" charset="0"/>
              </a:rPr>
              <a:t>human resources and build capacity</a:t>
            </a:r>
          </a:p>
          <a:p>
            <a:pPr marR="0" algn="l" rtl="0"/>
            <a:r>
              <a:rPr lang="en-US" sz="2800" b="0" i="0" u="none" strike="noStrike" baseline="0" dirty="0" err="1">
                <a:latin typeface="Arial" panose="020B0604020202020204" pitchFamily="34" charset="0"/>
              </a:rPr>
              <a:t>Organising</a:t>
            </a:r>
            <a:r>
              <a:rPr lang="en-US" sz="2800" b="0" i="0" u="none" strike="noStrike" baseline="0" dirty="0">
                <a:latin typeface="Arial" panose="020B0604020202020204" pitchFamily="34" charset="0"/>
              </a:rPr>
              <a:t> training programs and capacity-building initiatives for professionals in the Islamic finance industry ensures that practitioners have the necessary skills and knowledge to operate within the regulatory framework.</a:t>
            </a:r>
          </a:p>
        </p:txBody>
      </p:sp>
      <p:sp>
        <p:nvSpPr>
          <p:cNvPr id="7" name="Title 6">
            <a:extLst>
              <a:ext uri="{FF2B5EF4-FFF2-40B4-BE49-F238E27FC236}">
                <a16:creationId xmlns:a16="http://schemas.microsoft.com/office/drawing/2014/main" id="{51AEBA97-F772-E7A5-977F-C0C3D2AE5AA6}"/>
              </a:ext>
            </a:extLst>
          </p:cNvPr>
          <p:cNvSpPr>
            <a:spLocks noGrp="1"/>
          </p:cNvSpPr>
          <p:nvPr>
            <p:ph type="title"/>
          </p:nvPr>
        </p:nvSpPr>
        <p:spPr/>
        <p:txBody>
          <a:bodyPr/>
          <a:lstStyle/>
          <a:p>
            <a:r>
              <a:rPr lang="en-US" dirty="0"/>
              <a:t>Role of the regulatory framework in developing Somaliland (contd.)</a:t>
            </a:r>
            <a:endParaRPr lang="en-GB" dirty="0"/>
          </a:p>
        </p:txBody>
      </p:sp>
      <p:graphicFrame>
        <p:nvGraphicFramePr>
          <p:cNvPr id="6" name="Content Placeholder 39">
            <a:extLst>
              <a:ext uri="{FF2B5EF4-FFF2-40B4-BE49-F238E27FC236}">
                <a16:creationId xmlns:a16="http://schemas.microsoft.com/office/drawing/2014/main" id="{8F2B4B42-92C3-AFDC-2DEE-065812C48420}"/>
              </a:ext>
            </a:extLst>
          </p:cNvPr>
          <p:cNvGraphicFramePr>
            <a:graphicFrameLocks/>
          </p:cNvGraphicFramePr>
          <p:nvPr>
            <p:extLst>
              <p:ext uri="{D42A27DB-BD31-4B8C-83A1-F6EECF244321}">
                <p14:modId xmlns:p14="http://schemas.microsoft.com/office/powerpoint/2010/main" val="2121745488"/>
              </p:ext>
            </p:extLst>
          </p:nvPr>
        </p:nvGraphicFramePr>
        <p:xfrm>
          <a:off x="990600" y="1468364"/>
          <a:ext cx="3352800" cy="60754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639138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377154-941C-31B5-5FE7-5DDFBAD4B0F8}"/>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637CE9C8-B616-AD27-6DC1-B2E23BDF628A}"/>
              </a:ext>
            </a:extLst>
          </p:cNvPr>
          <p:cNvSpPr>
            <a:spLocks noGrp="1"/>
          </p:cNvSpPr>
          <p:nvPr>
            <p:ph type="body" sz="quarter" idx="13"/>
          </p:nvPr>
        </p:nvSpPr>
        <p:spPr>
          <a:xfrm>
            <a:off x="4742021" y="1539370"/>
            <a:ext cx="9068598" cy="5775830"/>
          </a:xfrm>
        </p:spPr>
        <p:txBody>
          <a:bodyPr/>
          <a:lstStyle/>
          <a:p>
            <a:pPr marR="0" algn="l" rtl="0"/>
            <a:r>
              <a:rPr lang="en-US" sz="2800" b="0" i="0" u="none" strike="noStrike" baseline="0" dirty="0">
                <a:latin typeface="Arial" panose="020B0604020202020204" pitchFamily="34" charset="0"/>
              </a:rPr>
              <a:t>As technology becomes more prevalent in finance, regulatory frameworks must address the integration of technology needs. Guidelines related to digital banking, FinTech, Blockchain, AI etc. should be included to promote innovation while ensuring compliance with Shari’ah principles.</a:t>
            </a:r>
          </a:p>
        </p:txBody>
      </p:sp>
      <p:sp>
        <p:nvSpPr>
          <p:cNvPr id="7" name="Title 6">
            <a:extLst>
              <a:ext uri="{FF2B5EF4-FFF2-40B4-BE49-F238E27FC236}">
                <a16:creationId xmlns:a16="http://schemas.microsoft.com/office/drawing/2014/main" id="{68EC80E7-376A-D42E-3935-264279C05053}"/>
              </a:ext>
            </a:extLst>
          </p:cNvPr>
          <p:cNvSpPr>
            <a:spLocks noGrp="1"/>
          </p:cNvSpPr>
          <p:nvPr>
            <p:ph type="title"/>
          </p:nvPr>
        </p:nvSpPr>
        <p:spPr/>
        <p:txBody>
          <a:bodyPr/>
          <a:lstStyle/>
          <a:p>
            <a:r>
              <a:rPr lang="en-US" dirty="0"/>
              <a:t>Role of the regulatory framework in developing Somaliland (contd.)</a:t>
            </a:r>
            <a:endParaRPr lang="en-GB" dirty="0"/>
          </a:p>
        </p:txBody>
      </p:sp>
      <p:graphicFrame>
        <p:nvGraphicFramePr>
          <p:cNvPr id="6" name="Content Placeholder 39">
            <a:extLst>
              <a:ext uri="{FF2B5EF4-FFF2-40B4-BE49-F238E27FC236}">
                <a16:creationId xmlns:a16="http://schemas.microsoft.com/office/drawing/2014/main" id="{BEDBDD39-BC01-0078-3B26-98860A1D1A7E}"/>
              </a:ext>
            </a:extLst>
          </p:cNvPr>
          <p:cNvGraphicFramePr>
            <a:graphicFrameLocks/>
          </p:cNvGraphicFramePr>
          <p:nvPr>
            <p:extLst>
              <p:ext uri="{D42A27DB-BD31-4B8C-83A1-F6EECF244321}">
                <p14:modId xmlns:p14="http://schemas.microsoft.com/office/powerpoint/2010/main" val="3873718320"/>
              </p:ext>
            </p:extLst>
          </p:nvPr>
        </p:nvGraphicFramePr>
        <p:xfrm>
          <a:off x="990600" y="1468364"/>
          <a:ext cx="3352800" cy="60754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859746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A9ACB1-AE0C-CDDF-B9D8-4DC4DFF89272}"/>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55C8CAAD-E256-4A5B-FAAD-834D3BDE9694}"/>
              </a:ext>
            </a:extLst>
          </p:cNvPr>
          <p:cNvSpPr>
            <a:spLocks noGrp="1"/>
          </p:cNvSpPr>
          <p:nvPr>
            <p:ph type="body" sz="quarter" idx="13"/>
          </p:nvPr>
        </p:nvSpPr>
        <p:spPr>
          <a:xfrm>
            <a:off x="4742021" y="1539370"/>
            <a:ext cx="9068598" cy="5775830"/>
          </a:xfrm>
        </p:spPr>
        <p:txBody>
          <a:bodyPr/>
          <a:lstStyle/>
          <a:p>
            <a:pPr marR="0" algn="l" rtl="0"/>
            <a:r>
              <a:rPr lang="en-US" sz="2800" b="0" i="0" u="none" strike="noStrike" baseline="0" dirty="0">
                <a:latin typeface="Arial" panose="020B0604020202020204" pitchFamily="34" charset="0"/>
              </a:rPr>
              <a:t>Regulatory authorities often collaborate with international standard-setting bodies to </a:t>
            </a:r>
            <a:r>
              <a:rPr lang="en-US" sz="2800" b="0" i="0" u="none" strike="noStrike" baseline="0" dirty="0" err="1">
                <a:latin typeface="Arial" panose="020B0604020202020204" pitchFamily="34" charset="0"/>
              </a:rPr>
              <a:t>harmonise</a:t>
            </a:r>
            <a:r>
              <a:rPr lang="en-US" sz="2800" b="0" i="0" u="none" strike="noStrike" baseline="0" dirty="0">
                <a:latin typeface="Arial" panose="020B0604020202020204" pitchFamily="34" charset="0"/>
              </a:rPr>
              <a:t> practices and promote consistency in the global Islamic finance industry. This collaboration enhances the industry's credibility and facilitates cross-border transactions.</a:t>
            </a:r>
          </a:p>
        </p:txBody>
      </p:sp>
      <p:sp>
        <p:nvSpPr>
          <p:cNvPr id="7" name="Title 6">
            <a:extLst>
              <a:ext uri="{FF2B5EF4-FFF2-40B4-BE49-F238E27FC236}">
                <a16:creationId xmlns:a16="http://schemas.microsoft.com/office/drawing/2014/main" id="{17D312C7-483D-AA0A-BE57-5341589BA243}"/>
              </a:ext>
            </a:extLst>
          </p:cNvPr>
          <p:cNvSpPr>
            <a:spLocks noGrp="1"/>
          </p:cNvSpPr>
          <p:nvPr>
            <p:ph type="title"/>
          </p:nvPr>
        </p:nvSpPr>
        <p:spPr/>
        <p:txBody>
          <a:bodyPr/>
          <a:lstStyle/>
          <a:p>
            <a:r>
              <a:rPr lang="en-US" dirty="0"/>
              <a:t>Role of the regulatory framework in developing Somaliland (contd.)</a:t>
            </a:r>
            <a:endParaRPr lang="en-GB" dirty="0"/>
          </a:p>
        </p:txBody>
      </p:sp>
      <p:graphicFrame>
        <p:nvGraphicFramePr>
          <p:cNvPr id="6" name="Content Placeholder 39">
            <a:extLst>
              <a:ext uri="{FF2B5EF4-FFF2-40B4-BE49-F238E27FC236}">
                <a16:creationId xmlns:a16="http://schemas.microsoft.com/office/drawing/2014/main" id="{9584CD4A-A51D-F34E-F335-7A8AC25D79D3}"/>
              </a:ext>
            </a:extLst>
          </p:cNvPr>
          <p:cNvGraphicFramePr>
            <a:graphicFrameLocks/>
          </p:cNvGraphicFramePr>
          <p:nvPr>
            <p:extLst>
              <p:ext uri="{D42A27DB-BD31-4B8C-83A1-F6EECF244321}">
                <p14:modId xmlns:p14="http://schemas.microsoft.com/office/powerpoint/2010/main" val="1773073852"/>
              </p:ext>
            </p:extLst>
          </p:nvPr>
        </p:nvGraphicFramePr>
        <p:xfrm>
          <a:off x="990600" y="1468364"/>
          <a:ext cx="3352800" cy="60754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929774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862FFC-A7BE-97CC-EEB4-1DF24424680C}"/>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9B18FE8B-AC06-CF7D-FD10-447ED4C20112}"/>
              </a:ext>
            </a:extLst>
          </p:cNvPr>
          <p:cNvSpPr>
            <a:spLocks noGrp="1"/>
          </p:cNvSpPr>
          <p:nvPr>
            <p:ph type="body" sz="quarter" idx="13"/>
          </p:nvPr>
        </p:nvSpPr>
        <p:spPr>
          <a:xfrm>
            <a:off x="4742021" y="1539370"/>
            <a:ext cx="9068598" cy="5775830"/>
          </a:xfrm>
        </p:spPr>
        <p:txBody>
          <a:bodyPr/>
          <a:lstStyle/>
          <a:p>
            <a:pPr marR="0" algn="l" rtl="0"/>
            <a:r>
              <a:rPr lang="en-US" sz="2800" b="0" i="0" u="none" strike="noStrike" baseline="0" dirty="0">
                <a:latin typeface="Arial" panose="020B0604020202020204" pitchFamily="34" charset="0"/>
              </a:rPr>
              <a:t>Should encourage product development and innovation. Regulations guide the development of new Islamic financial products, fostering creativity while ensuring adherence to ethical and legal standards.</a:t>
            </a:r>
          </a:p>
        </p:txBody>
      </p:sp>
      <p:sp>
        <p:nvSpPr>
          <p:cNvPr id="7" name="Title 6">
            <a:extLst>
              <a:ext uri="{FF2B5EF4-FFF2-40B4-BE49-F238E27FC236}">
                <a16:creationId xmlns:a16="http://schemas.microsoft.com/office/drawing/2014/main" id="{3EA4BE0F-D004-9909-26C8-8698DF4CFFBC}"/>
              </a:ext>
            </a:extLst>
          </p:cNvPr>
          <p:cNvSpPr>
            <a:spLocks noGrp="1"/>
          </p:cNvSpPr>
          <p:nvPr>
            <p:ph type="title"/>
          </p:nvPr>
        </p:nvSpPr>
        <p:spPr/>
        <p:txBody>
          <a:bodyPr/>
          <a:lstStyle/>
          <a:p>
            <a:r>
              <a:rPr lang="en-US" dirty="0"/>
              <a:t>Role of the regulatory framework in developing Somaliland (contd.)</a:t>
            </a:r>
            <a:endParaRPr lang="en-GB" dirty="0"/>
          </a:p>
        </p:txBody>
      </p:sp>
      <p:graphicFrame>
        <p:nvGraphicFramePr>
          <p:cNvPr id="6" name="Content Placeholder 39">
            <a:extLst>
              <a:ext uri="{FF2B5EF4-FFF2-40B4-BE49-F238E27FC236}">
                <a16:creationId xmlns:a16="http://schemas.microsoft.com/office/drawing/2014/main" id="{15A3F431-5AB6-EEDB-5BE9-9CB296D484F0}"/>
              </a:ext>
            </a:extLst>
          </p:cNvPr>
          <p:cNvGraphicFramePr>
            <a:graphicFrameLocks/>
          </p:cNvGraphicFramePr>
          <p:nvPr>
            <p:extLst>
              <p:ext uri="{D42A27DB-BD31-4B8C-83A1-F6EECF244321}">
                <p14:modId xmlns:p14="http://schemas.microsoft.com/office/powerpoint/2010/main" val="2172630758"/>
              </p:ext>
            </p:extLst>
          </p:nvPr>
        </p:nvGraphicFramePr>
        <p:xfrm>
          <a:off x="990600" y="1468364"/>
          <a:ext cx="3352800" cy="60754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950139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113CD7-B7C8-F429-81F0-11E1968C2C0F}"/>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4E7C7809-CBED-A271-0A9A-5EE62A7691AE}"/>
              </a:ext>
            </a:extLst>
          </p:cNvPr>
          <p:cNvSpPr>
            <a:spLocks noGrp="1"/>
          </p:cNvSpPr>
          <p:nvPr>
            <p:ph type="body" sz="quarter" idx="13"/>
          </p:nvPr>
        </p:nvSpPr>
        <p:spPr>
          <a:xfrm>
            <a:off x="4742021" y="1539370"/>
            <a:ext cx="9068598" cy="5775830"/>
          </a:xfrm>
        </p:spPr>
        <p:txBody>
          <a:bodyPr/>
          <a:lstStyle/>
          <a:p>
            <a:pPr marR="0" algn="l" rtl="0"/>
            <a:r>
              <a:rPr lang="en-US" sz="2800" b="0" i="0" u="none" strike="noStrike" baseline="0" dirty="0">
                <a:latin typeface="Arial" panose="020B0604020202020204" pitchFamily="34" charset="0"/>
              </a:rPr>
              <a:t>Regulatory guidelines often include provisions for consumer protection. This ensures that customers are treated fairly, provided with transparent information, and have mechanisms for dispute resolution.</a:t>
            </a:r>
          </a:p>
          <a:p>
            <a:pPr marR="0" algn="l" rtl="0"/>
            <a:r>
              <a:rPr lang="en-US" sz="2800" dirty="0">
                <a:latin typeface="Arial" panose="020B0604020202020204" pitchFamily="34" charset="0"/>
              </a:rPr>
              <a:t>This can also be a cause for reputational risk to IFIs.</a:t>
            </a:r>
            <a:endParaRPr lang="en-US" sz="2800" b="0" i="0" u="none" strike="noStrike" baseline="0" dirty="0">
              <a:latin typeface="Arial" panose="020B0604020202020204" pitchFamily="34" charset="0"/>
            </a:endParaRPr>
          </a:p>
        </p:txBody>
      </p:sp>
      <p:sp>
        <p:nvSpPr>
          <p:cNvPr id="7" name="Title 6">
            <a:extLst>
              <a:ext uri="{FF2B5EF4-FFF2-40B4-BE49-F238E27FC236}">
                <a16:creationId xmlns:a16="http://schemas.microsoft.com/office/drawing/2014/main" id="{7729FE1F-281F-3102-E90E-753AEAFDF7B7}"/>
              </a:ext>
            </a:extLst>
          </p:cNvPr>
          <p:cNvSpPr>
            <a:spLocks noGrp="1"/>
          </p:cNvSpPr>
          <p:nvPr>
            <p:ph type="title"/>
          </p:nvPr>
        </p:nvSpPr>
        <p:spPr/>
        <p:txBody>
          <a:bodyPr/>
          <a:lstStyle/>
          <a:p>
            <a:r>
              <a:rPr lang="en-US" dirty="0"/>
              <a:t>Role of the regulatory framework in developing Somaliland (contd.)</a:t>
            </a:r>
            <a:endParaRPr lang="en-GB" dirty="0"/>
          </a:p>
        </p:txBody>
      </p:sp>
      <p:graphicFrame>
        <p:nvGraphicFramePr>
          <p:cNvPr id="6" name="Content Placeholder 39">
            <a:extLst>
              <a:ext uri="{FF2B5EF4-FFF2-40B4-BE49-F238E27FC236}">
                <a16:creationId xmlns:a16="http://schemas.microsoft.com/office/drawing/2014/main" id="{A9C4F880-CDEC-54BC-C23D-53C7DEE97572}"/>
              </a:ext>
            </a:extLst>
          </p:cNvPr>
          <p:cNvGraphicFramePr>
            <a:graphicFrameLocks/>
          </p:cNvGraphicFramePr>
          <p:nvPr>
            <p:extLst>
              <p:ext uri="{D42A27DB-BD31-4B8C-83A1-F6EECF244321}">
                <p14:modId xmlns:p14="http://schemas.microsoft.com/office/powerpoint/2010/main" val="1080335030"/>
              </p:ext>
            </p:extLst>
          </p:nvPr>
        </p:nvGraphicFramePr>
        <p:xfrm>
          <a:off x="990600" y="1468364"/>
          <a:ext cx="3352800" cy="60754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020562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1204ED-AA7C-3C99-7189-B4BBABB66213}"/>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5D3C87E9-5AE5-5CB7-9649-F0C2743D9A99}"/>
              </a:ext>
            </a:extLst>
          </p:cNvPr>
          <p:cNvSpPr>
            <a:spLocks noGrp="1"/>
          </p:cNvSpPr>
          <p:nvPr>
            <p:ph type="body" sz="quarter" idx="13"/>
          </p:nvPr>
        </p:nvSpPr>
        <p:spPr>
          <a:xfrm>
            <a:off x="4742021" y="1539370"/>
            <a:ext cx="9068598" cy="5775830"/>
          </a:xfrm>
        </p:spPr>
        <p:txBody>
          <a:bodyPr/>
          <a:lstStyle/>
          <a:p>
            <a:pPr marR="0" algn="l" rtl="0"/>
            <a:r>
              <a:rPr lang="en-US" sz="2800" b="0" i="0" u="none" strike="noStrike" baseline="0" dirty="0">
                <a:latin typeface="Arial" panose="020B0604020202020204" pitchFamily="34" charset="0"/>
              </a:rPr>
              <a:t>Regulations mandate transparency in financial reporting and disclosure. Islamic financial institutions are required to provide clear and comprehensive information about their operations, financial position, and risk exposure to stakeholders.</a:t>
            </a:r>
          </a:p>
          <a:p>
            <a:pPr marR="0" algn="l" rtl="0"/>
            <a:r>
              <a:rPr lang="en-US" sz="2800" b="0" i="0" u="none" strike="noStrike" baseline="0" dirty="0">
                <a:latin typeface="Arial" panose="020B0604020202020204" pitchFamily="34" charset="0"/>
              </a:rPr>
              <a:t>Example: AAOIFI Financial Accounting Standards </a:t>
            </a:r>
            <a:r>
              <a:rPr lang="en-US" sz="2800" dirty="0">
                <a:latin typeface="Arial" panose="020B0604020202020204" pitchFamily="34" charset="0"/>
              </a:rPr>
              <a:t>(FAS)</a:t>
            </a:r>
            <a:endParaRPr lang="en-US" sz="2800" b="0" i="0" u="none" strike="noStrike" baseline="0" dirty="0">
              <a:latin typeface="Arial" panose="020B0604020202020204" pitchFamily="34" charset="0"/>
            </a:endParaRPr>
          </a:p>
        </p:txBody>
      </p:sp>
      <p:sp>
        <p:nvSpPr>
          <p:cNvPr id="7" name="Title 6">
            <a:extLst>
              <a:ext uri="{FF2B5EF4-FFF2-40B4-BE49-F238E27FC236}">
                <a16:creationId xmlns:a16="http://schemas.microsoft.com/office/drawing/2014/main" id="{0B564727-F407-3DB6-35F5-487B800D0E75}"/>
              </a:ext>
            </a:extLst>
          </p:cNvPr>
          <p:cNvSpPr>
            <a:spLocks noGrp="1"/>
          </p:cNvSpPr>
          <p:nvPr>
            <p:ph type="title"/>
          </p:nvPr>
        </p:nvSpPr>
        <p:spPr/>
        <p:txBody>
          <a:bodyPr/>
          <a:lstStyle/>
          <a:p>
            <a:r>
              <a:rPr lang="en-US" dirty="0"/>
              <a:t>Role of the regulatory framework in developing Somaliland (contd.)</a:t>
            </a:r>
            <a:endParaRPr lang="en-GB" dirty="0"/>
          </a:p>
        </p:txBody>
      </p:sp>
      <p:graphicFrame>
        <p:nvGraphicFramePr>
          <p:cNvPr id="6" name="Content Placeholder 39">
            <a:extLst>
              <a:ext uri="{FF2B5EF4-FFF2-40B4-BE49-F238E27FC236}">
                <a16:creationId xmlns:a16="http://schemas.microsoft.com/office/drawing/2014/main" id="{2638F439-8FB8-31CD-E4F1-FF1C2267D633}"/>
              </a:ext>
            </a:extLst>
          </p:cNvPr>
          <p:cNvGraphicFramePr>
            <a:graphicFrameLocks/>
          </p:cNvGraphicFramePr>
          <p:nvPr>
            <p:extLst>
              <p:ext uri="{D42A27DB-BD31-4B8C-83A1-F6EECF244321}">
                <p14:modId xmlns:p14="http://schemas.microsoft.com/office/powerpoint/2010/main" val="4052741017"/>
              </p:ext>
            </p:extLst>
          </p:nvPr>
        </p:nvGraphicFramePr>
        <p:xfrm>
          <a:off x="990600" y="1468364"/>
          <a:ext cx="3352800" cy="60754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103565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8A340A-D85D-E643-C3A0-32CA7CFF73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F87949-BD20-1EEC-8852-7C01AFBABFAD}"/>
              </a:ext>
            </a:extLst>
          </p:cNvPr>
          <p:cNvSpPr>
            <a:spLocks noGrp="1"/>
          </p:cNvSpPr>
          <p:nvPr>
            <p:ph type="title"/>
          </p:nvPr>
        </p:nvSpPr>
        <p:spPr/>
        <p:txBody>
          <a:bodyPr/>
          <a:lstStyle/>
          <a:p>
            <a:r>
              <a:rPr lang="en-US" sz="4800" b="1" dirty="0">
                <a:latin typeface="Calibri" panose="020F0502020204030204" pitchFamily="34" charset="0"/>
                <a:ea typeface="Calibri" panose="020F0502020204030204" pitchFamily="34" charset="0"/>
                <a:cs typeface="Calibri" panose="020F0502020204030204" pitchFamily="34" charset="0"/>
              </a:rPr>
              <a:t>AAOIFI – an overview</a:t>
            </a:r>
            <a:endParaRPr lang="en-GB" sz="4800" b="1" dirty="0">
              <a:latin typeface="Calibri" panose="020F0502020204030204" pitchFamily="34" charset="0"/>
              <a:ea typeface="Calibri" panose="020F0502020204030204" pitchFamily="34" charset="0"/>
              <a:cs typeface="Calibri" panose="020F0502020204030204" pitchFamily="34" charset="0"/>
            </a:endParaRPr>
          </a:p>
        </p:txBody>
      </p:sp>
      <p:sp>
        <p:nvSpPr>
          <p:cNvPr id="3" name="Text Placeholder 2">
            <a:extLst>
              <a:ext uri="{FF2B5EF4-FFF2-40B4-BE49-F238E27FC236}">
                <a16:creationId xmlns:a16="http://schemas.microsoft.com/office/drawing/2014/main" id="{FF9281B3-86A7-6CA3-9FBA-EB1ABE7E9A90}"/>
              </a:ext>
            </a:extLst>
          </p:cNvPr>
          <p:cNvSpPr>
            <a:spLocks noGrp="1"/>
          </p:cNvSpPr>
          <p:nvPr>
            <p:ph type="body" sz="quarter" idx="10"/>
          </p:nvPr>
        </p:nvSpPr>
        <p:spPr/>
        <p:txBody>
          <a:bodyPr/>
          <a:lstStyle/>
          <a:p>
            <a:r>
              <a:rPr lang="en-GB" dirty="0"/>
              <a:t>3.</a:t>
            </a:r>
          </a:p>
        </p:txBody>
      </p:sp>
    </p:spTree>
    <p:extLst>
      <p:ext uri="{BB962C8B-B14F-4D97-AF65-F5344CB8AC3E}">
        <p14:creationId xmlns:p14="http://schemas.microsoft.com/office/powerpoint/2010/main" val="19910646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D7CBF6-4AFE-4DE4-AF63-05C2F0157E7C}"/>
              </a:ext>
            </a:extLst>
          </p:cNvPr>
          <p:cNvSpPr>
            <a:spLocks noGrp="1"/>
          </p:cNvSpPr>
          <p:nvPr>
            <p:ph type="title"/>
          </p:nvPr>
        </p:nvSpPr>
        <p:spPr/>
        <p:txBody>
          <a:bodyPr/>
          <a:lstStyle/>
          <a:p>
            <a:r>
              <a:rPr lang="en-US" sz="3200" dirty="0">
                <a:solidFill>
                  <a:srgbClr val="125A3D"/>
                </a:solidFill>
                <a:latin typeface="+mj-lt"/>
              </a:rPr>
              <a:t>AAOIFI – the organization – in a nutshell</a:t>
            </a:r>
          </a:p>
        </p:txBody>
      </p:sp>
      <p:sp>
        <p:nvSpPr>
          <p:cNvPr id="15" name="Text Placeholder 14">
            <a:extLst>
              <a:ext uri="{FF2B5EF4-FFF2-40B4-BE49-F238E27FC236}">
                <a16:creationId xmlns:a16="http://schemas.microsoft.com/office/drawing/2014/main" id="{3E6B7298-AF0D-4DCC-8A1D-1D17E8153D1C}"/>
              </a:ext>
            </a:extLst>
          </p:cNvPr>
          <p:cNvSpPr>
            <a:spLocks noGrp="1"/>
          </p:cNvSpPr>
          <p:nvPr>
            <p:ph type="body" sz="quarter" idx="13"/>
          </p:nvPr>
        </p:nvSpPr>
        <p:spPr/>
        <p:txBody>
          <a:bodyPr>
            <a:normAutofit/>
          </a:bodyPr>
          <a:lstStyle/>
          <a:p>
            <a:pPr>
              <a:lnSpc>
                <a:spcPct val="110000"/>
              </a:lnSpc>
            </a:pPr>
            <a:r>
              <a:rPr lang="en-US" sz="2280" dirty="0"/>
              <a:t>AAOIFI stands for ‘Accounting and Auditing Organization for Islamic Financial Institutions’</a:t>
            </a:r>
          </a:p>
          <a:p>
            <a:pPr>
              <a:lnSpc>
                <a:spcPct val="110000"/>
              </a:lnSpc>
            </a:pPr>
            <a:r>
              <a:rPr lang="en-US" sz="2280" dirty="0"/>
              <a:t>-</a:t>
            </a:r>
          </a:p>
          <a:p>
            <a:pPr>
              <a:lnSpc>
                <a:spcPct val="110000"/>
              </a:lnSpc>
            </a:pPr>
            <a:r>
              <a:rPr lang="en-US" sz="2280" dirty="0"/>
              <a:t>AAOIFI is a not-for-profit organization</a:t>
            </a:r>
          </a:p>
          <a:p>
            <a:pPr>
              <a:lnSpc>
                <a:spcPct val="110000"/>
              </a:lnSpc>
            </a:pPr>
            <a:endParaRPr lang="en-US" sz="2280" dirty="0"/>
          </a:p>
        </p:txBody>
      </p:sp>
      <p:sp>
        <p:nvSpPr>
          <p:cNvPr id="17" name="Text Placeholder 16">
            <a:extLst>
              <a:ext uri="{FF2B5EF4-FFF2-40B4-BE49-F238E27FC236}">
                <a16:creationId xmlns:a16="http://schemas.microsoft.com/office/drawing/2014/main" id="{CD78D3A6-5178-49A9-91C8-C475C68B45FF}"/>
              </a:ext>
            </a:extLst>
          </p:cNvPr>
          <p:cNvSpPr>
            <a:spLocks noGrp="1"/>
          </p:cNvSpPr>
          <p:nvPr>
            <p:ph type="body" sz="quarter" idx="15"/>
          </p:nvPr>
        </p:nvSpPr>
        <p:spPr>
          <a:xfrm>
            <a:off x="6379757" y="2485416"/>
            <a:ext cx="2333030" cy="5285485"/>
          </a:xfrm>
        </p:spPr>
        <p:txBody>
          <a:bodyPr>
            <a:normAutofit fontScale="85000" lnSpcReduction="20000"/>
          </a:bodyPr>
          <a:lstStyle/>
          <a:p>
            <a:pPr>
              <a:lnSpc>
                <a:spcPct val="100000"/>
              </a:lnSpc>
            </a:pPr>
            <a:r>
              <a:rPr lang="en-US" dirty="0"/>
              <a:t>123 standards and technical pronouncements in issue – 5 areas</a:t>
            </a:r>
          </a:p>
          <a:p>
            <a:pPr>
              <a:lnSpc>
                <a:spcPct val="100000"/>
              </a:lnSpc>
            </a:pPr>
            <a:endParaRPr lang="en-US" dirty="0"/>
          </a:p>
          <a:p>
            <a:pPr marL="109728" indent="-219456" algn="l">
              <a:lnSpc>
                <a:spcPct val="100000"/>
              </a:lnSpc>
              <a:spcBef>
                <a:spcPts val="480"/>
              </a:spcBef>
              <a:buFont typeface="Arial" panose="020B0604020202020204" pitchFamily="34" charset="0"/>
              <a:buChar char="•"/>
            </a:pPr>
            <a:r>
              <a:rPr lang="en-US" dirty="0"/>
              <a:t>Shari’ah – 59</a:t>
            </a:r>
          </a:p>
          <a:p>
            <a:pPr marL="109728" indent="-219456" algn="l">
              <a:lnSpc>
                <a:spcPct val="100000"/>
              </a:lnSpc>
              <a:spcBef>
                <a:spcPts val="480"/>
              </a:spcBef>
              <a:buFont typeface="Arial" panose="020B0604020202020204" pitchFamily="34" charset="0"/>
              <a:buChar char="•"/>
            </a:pPr>
            <a:r>
              <a:rPr lang="en-US" dirty="0"/>
              <a:t>Accounting – 37 </a:t>
            </a:r>
          </a:p>
          <a:p>
            <a:pPr marL="109728" indent="-219456" algn="l">
              <a:lnSpc>
                <a:spcPct val="100000"/>
              </a:lnSpc>
              <a:spcBef>
                <a:spcPts val="480"/>
              </a:spcBef>
              <a:buFont typeface="Arial" panose="020B0604020202020204" pitchFamily="34" charset="0"/>
              <a:buChar char="•"/>
            </a:pPr>
            <a:r>
              <a:rPr lang="en-US" dirty="0"/>
              <a:t>Auditing – 8 </a:t>
            </a:r>
          </a:p>
          <a:p>
            <a:pPr marL="109728" indent="-219456" algn="l">
              <a:lnSpc>
                <a:spcPct val="100000"/>
              </a:lnSpc>
              <a:spcBef>
                <a:spcPts val="480"/>
              </a:spcBef>
              <a:buFont typeface="Arial" panose="020B0604020202020204" pitchFamily="34" charset="0"/>
              <a:buChar char="•"/>
            </a:pPr>
            <a:r>
              <a:rPr lang="en-US" dirty="0"/>
              <a:t>Governance – 17      </a:t>
            </a:r>
          </a:p>
          <a:p>
            <a:pPr algn="l">
              <a:lnSpc>
                <a:spcPct val="100000"/>
              </a:lnSpc>
              <a:spcBef>
                <a:spcPts val="480"/>
              </a:spcBef>
            </a:pPr>
            <a:r>
              <a:rPr lang="en-US" dirty="0"/>
              <a:t>    and</a:t>
            </a:r>
          </a:p>
          <a:p>
            <a:pPr marL="109728" indent="-219456" algn="l">
              <a:lnSpc>
                <a:spcPct val="100000"/>
              </a:lnSpc>
              <a:spcBef>
                <a:spcPts val="480"/>
              </a:spcBef>
              <a:buFont typeface="Arial" panose="020B0604020202020204" pitchFamily="34" charset="0"/>
              <a:buChar char="•"/>
            </a:pPr>
            <a:r>
              <a:rPr lang="en-US" dirty="0"/>
              <a:t>Ethics – 2</a:t>
            </a:r>
          </a:p>
          <a:p>
            <a:pPr marL="109728" indent="-109728">
              <a:lnSpc>
                <a:spcPct val="100000"/>
              </a:lnSpc>
              <a:spcBef>
                <a:spcPts val="0"/>
              </a:spcBef>
              <a:buFont typeface="Arial" panose="020B0604020202020204" pitchFamily="34" charset="0"/>
              <a:buChar char="•"/>
            </a:pPr>
            <a:endParaRPr lang="en-US" dirty="0"/>
          </a:p>
          <a:p>
            <a:pPr>
              <a:lnSpc>
                <a:spcPct val="100000"/>
              </a:lnSpc>
            </a:pPr>
            <a:r>
              <a:rPr lang="en-US" b="1" u="sng" dirty="0"/>
              <a:t>3 technical boards</a:t>
            </a:r>
          </a:p>
          <a:p>
            <a:pPr>
              <a:lnSpc>
                <a:spcPct val="100000"/>
              </a:lnSpc>
            </a:pPr>
            <a:r>
              <a:rPr lang="en-US" dirty="0"/>
              <a:t>Shari’ah Board</a:t>
            </a:r>
            <a:br>
              <a:rPr lang="en-US" dirty="0"/>
            </a:br>
            <a:r>
              <a:rPr lang="en-US" dirty="0"/>
              <a:t>Accounting Board</a:t>
            </a:r>
            <a:br>
              <a:rPr lang="en-US" dirty="0"/>
            </a:br>
            <a:r>
              <a:rPr lang="en-US" dirty="0"/>
              <a:t>Governance &amp; Ethics Board</a:t>
            </a:r>
          </a:p>
          <a:p>
            <a:pPr>
              <a:lnSpc>
                <a:spcPct val="100000"/>
              </a:lnSpc>
            </a:pPr>
            <a:endParaRPr lang="en-US" dirty="0"/>
          </a:p>
        </p:txBody>
      </p:sp>
      <p:sp>
        <p:nvSpPr>
          <p:cNvPr id="18" name="Text Placeholder 17">
            <a:extLst>
              <a:ext uri="{FF2B5EF4-FFF2-40B4-BE49-F238E27FC236}">
                <a16:creationId xmlns:a16="http://schemas.microsoft.com/office/drawing/2014/main" id="{8506AB71-7B8D-48B5-8D07-09DF1641CD20}"/>
              </a:ext>
            </a:extLst>
          </p:cNvPr>
          <p:cNvSpPr>
            <a:spLocks noGrp="1"/>
          </p:cNvSpPr>
          <p:nvPr>
            <p:ph type="body" sz="quarter" idx="16"/>
          </p:nvPr>
        </p:nvSpPr>
        <p:spPr/>
        <p:txBody>
          <a:bodyPr>
            <a:normAutofit/>
          </a:bodyPr>
          <a:lstStyle/>
          <a:p>
            <a:pPr defTabSz="1097252">
              <a:lnSpc>
                <a:spcPct val="100000"/>
              </a:lnSpc>
              <a:defRPr/>
            </a:pPr>
            <a:r>
              <a:rPr lang="en-US" sz="2280" dirty="0">
                <a:latin typeface="Calibri" panose="020F0502020204030204" pitchFamily="34" charset="0"/>
                <a:cs typeface="Calibri" panose="020F0502020204030204" pitchFamily="34" charset="0"/>
              </a:rPr>
              <a:t>Adopted or adapted or used as guidance in more than 40 jurisdictions</a:t>
            </a:r>
          </a:p>
          <a:p>
            <a:pPr defTabSz="1097252">
              <a:lnSpc>
                <a:spcPct val="100000"/>
              </a:lnSpc>
              <a:defRPr/>
            </a:pPr>
            <a:r>
              <a:rPr lang="en-US" sz="2280" dirty="0">
                <a:latin typeface="Calibri" panose="020F0502020204030204" pitchFamily="34" charset="0"/>
                <a:cs typeface="Calibri" panose="020F0502020204030204" pitchFamily="34" charset="0"/>
              </a:rPr>
              <a:t>-</a:t>
            </a:r>
          </a:p>
          <a:p>
            <a:pPr defTabSz="1097252">
              <a:lnSpc>
                <a:spcPct val="100000"/>
              </a:lnSpc>
              <a:defRPr/>
            </a:pPr>
            <a:r>
              <a:rPr lang="en-US" sz="2280" dirty="0">
                <a:latin typeface="Calibri" panose="020F0502020204030204" pitchFamily="34" charset="0"/>
                <a:cs typeface="Calibri" panose="020F0502020204030204" pitchFamily="34" charset="0"/>
              </a:rPr>
              <a:t>Available in multiple languages</a:t>
            </a:r>
          </a:p>
        </p:txBody>
      </p:sp>
      <p:sp>
        <p:nvSpPr>
          <p:cNvPr id="19" name="Text Placeholder 18">
            <a:extLst>
              <a:ext uri="{FF2B5EF4-FFF2-40B4-BE49-F238E27FC236}">
                <a16:creationId xmlns:a16="http://schemas.microsoft.com/office/drawing/2014/main" id="{33E37D10-F880-4145-9487-A28F2EA40040}"/>
              </a:ext>
            </a:extLst>
          </p:cNvPr>
          <p:cNvSpPr>
            <a:spLocks noGrp="1"/>
          </p:cNvSpPr>
          <p:nvPr>
            <p:ph type="body" sz="quarter" idx="17"/>
          </p:nvPr>
        </p:nvSpPr>
        <p:spPr>
          <a:xfrm>
            <a:off x="11506592" y="2456506"/>
            <a:ext cx="2191180" cy="5170272"/>
          </a:xfrm>
        </p:spPr>
        <p:txBody>
          <a:bodyPr>
            <a:normAutofit lnSpcReduction="10000"/>
          </a:bodyPr>
          <a:lstStyle/>
          <a:p>
            <a:pPr defTabSz="1097252">
              <a:lnSpc>
                <a:spcPct val="100000"/>
              </a:lnSpc>
              <a:defRPr/>
            </a:pPr>
            <a:r>
              <a:rPr lang="en-US" sz="2280" dirty="0">
                <a:latin typeface="Calibri" panose="020F0502020204030204" pitchFamily="34" charset="0"/>
                <a:cs typeface="Calibri" panose="020F0502020204030204" pitchFamily="34" charset="0"/>
              </a:rPr>
              <a:t>Capacity building</a:t>
            </a:r>
          </a:p>
          <a:p>
            <a:pPr defTabSz="1097252">
              <a:lnSpc>
                <a:spcPct val="100000"/>
              </a:lnSpc>
              <a:defRPr/>
            </a:pPr>
            <a:r>
              <a:rPr lang="en-US" sz="2280" dirty="0">
                <a:latin typeface="Calibri" panose="020F0502020204030204" pitchFamily="34" charset="0"/>
                <a:cs typeface="Calibri" panose="020F0502020204030204" pitchFamily="34" charset="0"/>
              </a:rPr>
              <a:t>-</a:t>
            </a:r>
          </a:p>
          <a:p>
            <a:pPr defTabSz="1097252">
              <a:lnSpc>
                <a:spcPct val="100000"/>
              </a:lnSpc>
              <a:defRPr/>
            </a:pPr>
            <a:r>
              <a:rPr lang="en-US" sz="2280" dirty="0">
                <a:latin typeface="Calibri" panose="020F0502020204030204" pitchFamily="34" charset="0"/>
                <a:cs typeface="Calibri" panose="020F0502020204030204" pitchFamily="34" charset="0"/>
              </a:rPr>
              <a:t>Advocacy and awareness</a:t>
            </a:r>
          </a:p>
          <a:p>
            <a:pPr defTabSz="1097252">
              <a:lnSpc>
                <a:spcPct val="100000"/>
              </a:lnSpc>
              <a:defRPr/>
            </a:pPr>
            <a:r>
              <a:rPr lang="en-US" sz="2280" dirty="0">
                <a:latin typeface="Calibri" panose="020F0502020204030204" pitchFamily="34" charset="0"/>
                <a:cs typeface="Calibri" panose="020F0502020204030204" pitchFamily="34" charset="0"/>
              </a:rPr>
              <a:t>-</a:t>
            </a:r>
          </a:p>
          <a:p>
            <a:pPr defTabSz="1097252">
              <a:lnSpc>
                <a:spcPct val="100000"/>
              </a:lnSpc>
              <a:defRPr/>
            </a:pPr>
            <a:r>
              <a:rPr lang="en-US" sz="2280" dirty="0">
                <a:latin typeface="Calibri" panose="020F0502020204030204" pitchFamily="34" charset="0"/>
                <a:cs typeface="Calibri" panose="020F0502020204030204" pitchFamily="34" charset="0"/>
              </a:rPr>
              <a:t>Technical bulletin – JOIFA</a:t>
            </a:r>
          </a:p>
          <a:p>
            <a:pPr defTabSz="1097252">
              <a:lnSpc>
                <a:spcPct val="100000"/>
              </a:lnSpc>
              <a:defRPr/>
            </a:pPr>
            <a:r>
              <a:rPr lang="en-US" sz="2280" dirty="0">
                <a:latin typeface="Calibri" panose="020F0502020204030204" pitchFamily="34" charset="0"/>
                <a:cs typeface="Calibri" panose="020F0502020204030204" pitchFamily="34" charset="0"/>
              </a:rPr>
              <a:t>-</a:t>
            </a:r>
          </a:p>
          <a:p>
            <a:pPr defTabSz="1097252">
              <a:lnSpc>
                <a:spcPct val="100000"/>
              </a:lnSpc>
              <a:defRPr/>
            </a:pPr>
            <a:r>
              <a:rPr lang="en-US" sz="2280" dirty="0">
                <a:latin typeface="Calibri" panose="020F0502020204030204" pitchFamily="34" charset="0"/>
                <a:cs typeface="Calibri" panose="020F0502020204030204" pitchFamily="34" charset="0"/>
              </a:rPr>
              <a:t>Advisory and assurance services</a:t>
            </a:r>
          </a:p>
        </p:txBody>
      </p:sp>
      <p:sp>
        <p:nvSpPr>
          <p:cNvPr id="16" name="Text Placeholder 15">
            <a:extLst>
              <a:ext uri="{FF2B5EF4-FFF2-40B4-BE49-F238E27FC236}">
                <a16:creationId xmlns:a16="http://schemas.microsoft.com/office/drawing/2014/main" id="{7AA3528E-D620-4B3F-89E9-EBDC506BC377}"/>
              </a:ext>
            </a:extLst>
          </p:cNvPr>
          <p:cNvSpPr>
            <a:spLocks noGrp="1"/>
          </p:cNvSpPr>
          <p:nvPr>
            <p:ph type="body" sz="quarter" idx="14"/>
          </p:nvPr>
        </p:nvSpPr>
        <p:spPr/>
        <p:txBody>
          <a:bodyPr>
            <a:normAutofit fontScale="92500" lnSpcReduction="20000"/>
          </a:bodyPr>
          <a:lstStyle/>
          <a:p>
            <a:pPr>
              <a:lnSpc>
                <a:spcPct val="120000"/>
              </a:lnSpc>
            </a:pPr>
            <a:r>
              <a:rPr lang="en-US" dirty="0"/>
              <a:t>Set up in 1991 by key industry stakeholders</a:t>
            </a:r>
          </a:p>
          <a:p>
            <a:pPr>
              <a:lnSpc>
                <a:spcPct val="120000"/>
              </a:lnSpc>
            </a:pPr>
            <a:r>
              <a:rPr lang="en-US" dirty="0"/>
              <a:t>-</a:t>
            </a:r>
          </a:p>
          <a:p>
            <a:pPr>
              <a:lnSpc>
                <a:spcPct val="120000"/>
              </a:lnSpc>
            </a:pPr>
            <a:r>
              <a:rPr lang="en-US" dirty="0"/>
              <a:t>187 active institutional members </a:t>
            </a:r>
          </a:p>
          <a:p>
            <a:pPr>
              <a:lnSpc>
                <a:spcPct val="120000"/>
              </a:lnSpc>
            </a:pPr>
            <a:r>
              <a:rPr lang="en-US" dirty="0"/>
              <a:t>- </a:t>
            </a:r>
          </a:p>
          <a:p>
            <a:pPr>
              <a:lnSpc>
                <a:spcPct val="120000"/>
              </a:lnSpc>
            </a:pPr>
            <a:r>
              <a:rPr lang="en-US" dirty="0"/>
              <a:t>General Assembly, BOT, PIMCC, Technical Boards, and Secretariat</a:t>
            </a:r>
          </a:p>
          <a:p>
            <a:pPr>
              <a:lnSpc>
                <a:spcPct val="120000"/>
              </a:lnSpc>
            </a:pPr>
            <a:endParaRPr lang="en-US" dirty="0"/>
          </a:p>
        </p:txBody>
      </p:sp>
      <p:sp>
        <p:nvSpPr>
          <p:cNvPr id="9" name="TextBox 8">
            <a:extLst>
              <a:ext uri="{FF2B5EF4-FFF2-40B4-BE49-F238E27FC236}">
                <a16:creationId xmlns:a16="http://schemas.microsoft.com/office/drawing/2014/main" id="{BF9E8D4B-C62D-4996-BF0D-2DEAC1CCA234}"/>
              </a:ext>
            </a:extLst>
          </p:cNvPr>
          <p:cNvSpPr txBox="1"/>
          <p:nvPr/>
        </p:nvSpPr>
        <p:spPr>
          <a:xfrm>
            <a:off x="12602181" y="7626778"/>
            <a:ext cx="1942487" cy="388191"/>
          </a:xfrm>
          <a:prstGeom prst="roundRect">
            <a:avLst/>
          </a:prstGeom>
          <a:solidFill>
            <a:srgbClr val="C00000"/>
          </a:solidFill>
        </p:spPr>
        <p:txBody>
          <a:bodyPr wrap="square">
            <a:spAutoFit/>
          </a:bodyPr>
          <a:lstStyle/>
          <a:p>
            <a:pPr algn="ctr" defTabSz="1097280">
              <a:defRPr/>
            </a:pPr>
            <a:r>
              <a:rPr lang="en-US" sz="1680" dirty="0">
                <a:solidFill>
                  <a:prstClr val="white"/>
                </a:solidFill>
                <a:latin typeface="Calibri" panose="020F0502020204030204"/>
              </a:rPr>
              <a:t>as of January 2024</a:t>
            </a:r>
          </a:p>
        </p:txBody>
      </p:sp>
      <p:sp>
        <p:nvSpPr>
          <p:cNvPr id="10" name="TextBox 9">
            <a:extLst>
              <a:ext uri="{FF2B5EF4-FFF2-40B4-BE49-F238E27FC236}">
                <a16:creationId xmlns:a16="http://schemas.microsoft.com/office/drawing/2014/main" id="{15697B59-3151-4D11-85C6-B19EEEBFA725}"/>
              </a:ext>
            </a:extLst>
          </p:cNvPr>
          <p:cNvSpPr txBox="1"/>
          <p:nvPr/>
        </p:nvSpPr>
        <p:spPr>
          <a:xfrm>
            <a:off x="6526349" y="2021757"/>
            <a:ext cx="1942487" cy="388191"/>
          </a:xfrm>
          <a:prstGeom prst="roundRect">
            <a:avLst/>
          </a:prstGeom>
          <a:solidFill>
            <a:srgbClr val="14593B"/>
          </a:solidFill>
          <a:ln>
            <a:solidFill>
              <a:srgbClr val="14593B"/>
            </a:solidFill>
          </a:ln>
        </p:spPr>
        <p:txBody>
          <a:bodyPr wrap="square">
            <a:spAutoFit/>
          </a:bodyPr>
          <a:lstStyle/>
          <a:p>
            <a:pPr algn="ctr" defTabSz="1097280">
              <a:defRPr/>
            </a:pPr>
            <a:r>
              <a:rPr lang="en-US" sz="1680" dirty="0">
                <a:solidFill>
                  <a:prstClr val="white"/>
                </a:solidFill>
                <a:latin typeface="Calibri" panose="020F0502020204030204"/>
              </a:rPr>
              <a:t>Primary objectives</a:t>
            </a:r>
          </a:p>
        </p:txBody>
      </p:sp>
      <p:sp>
        <p:nvSpPr>
          <p:cNvPr id="11" name="TextBox 10">
            <a:extLst>
              <a:ext uri="{FF2B5EF4-FFF2-40B4-BE49-F238E27FC236}">
                <a16:creationId xmlns:a16="http://schemas.microsoft.com/office/drawing/2014/main" id="{E1D3C0FB-898A-4CD2-AAE6-AF1C809633C7}"/>
              </a:ext>
            </a:extLst>
          </p:cNvPr>
          <p:cNvSpPr txBox="1"/>
          <p:nvPr/>
        </p:nvSpPr>
        <p:spPr>
          <a:xfrm>
            <a:off x="11494553" y="2030277"/>
            <a:ext cx="2305360" cy="388191"/>
          </a:xfrm>
          <a:prstGeom prst="roundRect">
            <a:avLst/>
          </a:prstGeom>
          <a:solidFill>
            <a:srgbClr val="14593B"/>
          </a:solidFill>
          <a:ln>
            <a:solidFill>
              <a:srgbClr val="14593B"/>
            </a:solidFill>
          </a:ln>
        </p:spPr>
        <p:txBody>
          <a:bodyPr wrap="square">
            <a:spAutoFit/>
          </a:bodyPr>
          <a:lstStyle>
            <a:defPPr>
              <a:defRPr lang="en-US"/>
            </a:defPPr>
            <a:lvl1pPr marR="0" lvl="0" indent="0" algn="ctr" fontAlgn="auto">
              <a:lnSpc>
                <a:spcPct val="100000"/>
              </a:lnSpc>
              <a:spcBef>
                <a:spcPts val="0"/>
              </a:spcBef>
              <a:spcAft>
                <a:spcPts val="0"/>
              </a:spcAft>
              <a:buClrTx/>
              <a:buSzTx/>
              <a:buFontTx/>
              <a:buNone/>
              <a:tabLst/>
              <a:defRPr kumimoji="0" sz="1400" b="0" i="0" u="none" strike="noStrike" cap="none" spc="0" normalizeH="0" baseline="0">
                <a:ln>
                  <a:noFill/>
                </a:ln>
                <a:solidFill>
                  <a:prstClr val="white"/>
                </a:solidFill>
                <a:effectLst/>
                <a:uLnTx/>
                <a:uFillTx/>
                <a:latin typeface="Calibri" panose="020F0502020204030204"/>
              </a:defRPr>
            </a:lvl1pPr>
          </a:lstStyle>
          <a:p>
            <a:pPr defTabSz="1097280">
              <a:defRPr/>
            </a:pPr>
            <a:r>
              <a:rPr lang="en-US" sz="1680" dirty="0"/>
              <a:t>Secondary objectives</a:t>
            </a:r>
          </a:p>
        </p:txBody>
      </p:sp>
    </p:spTree>
    <p:extLst>
      <p:ext uri="{BB962C8B-B14F-4D97-AF65-F5344CB8AC3E}">
        <p14:creationId xmlns:p14="http://schemas.microsoft.com/office/powerpoint/2010/main" val="11170833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74752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5915AB-FBFC-A249-8504-EF55651BB9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6256CD-8892-9BB5-97E5-4E55DC0C2434}"/>
              </a:ext>
            </a:extLst>
          </p:cNvPr>
          <p:cNvSpPr>
            <a:spLocks noGrp="1"/>
          </p:cNvSpPr>
          <p:nvPr>
            <p:ph type="title"/>
          </p:nvPr>
        </p:nvSpPr>
        <p:spPr>
          <a:xfrm>
            <a:off x="152400" y="76200"/>
            <a:ext cx="14249400" cy="847795"/>
          </a:xfrm>
        </p:spPr>
        <p:txBody>
          <a:bodyPr/>
          <a:lstStyle/>
          <a:p>
            <a:r>
              <a:rPr lang="en-GB" dirty="0"/>
              <a:t>Geographical footprint of AAOIFI</a:t>
            </a:r>
            <a:endParaRPr lang="en-US" dirty="0"/>
          </a:p>
        </p:txBody>
      </p:sp>
      <p:sp>
        <p:nvSpPr>
          <p:cNvPr id="4" name="TextBox 3">
            <a:extLst>
              <a:ext uri="{FF2B5EF4-FFF2-40B4-BE49-F238E27FC236}">
                <a16:creationId xmlns:a16="http://schemas.microsoft.com/office/drawing/2014/main" id="{3966827D-47A6-E8F4-CC46-D07737832011}"/>
              </a:ext>
            </a:extLst>
          </p:cNvPr>
          <p:cNvSpPr txBox="1"/>
          <p:nvPr/>
        </p:nvSpPr>
        <p:spPr>
          <a:xfrm>
            <a:off x="1373376" y="7840750"/>
            <a:ext cx="13257023" cy="312650"/>
          </a:xfrm>
          <a:prstGeom prst="rect">
            <a:avLst/>
          </a:prstGeom>
          <a:noFill/>
        </p:spPr>
        <p:txBody>
          <a:bodyPr wrap="square">
            <a:spAutoFit/>
          </a:bodyPr>
          <a:lstStyle/>
          <a:p>
            <a:pPr marL="0" marR="0">
              <a:lnSpc>
                <a:spcPct val="107000"/>
              </a:lnSpc>
              <a:spcBef>
                <a:spcPts val="0"/>
              </a:spcBef>
              <a:spcAft>
                <a:spcPts val="800"/>
              </a:spcAft>
            </a:pPr>
            <a:r>
              <a:rPr lang="en-GB" sz="1400" kern="100" dirty="0">
                <a:effectLst/>
                <a:ea typeface="Aptos" panose="020B0004020202020204" pitchFamily="34" charset="0"/>
                <a:cs typeface="Times New Roman" panose="02020603050405020304" pitchFamily="18" charset="0"/>
              </a:rPr>
              <a:t>Source: </a:t>
            </a:r>
            <a:r>
              <a:rPr lang="en-GB" sz="1400" dirty="0"/>
              <a:t>SECP</a:t>
            </a:r>
            <a:endParaRPr lang="en-GB" sz="1400" kern="100" dirty="0">
              <a:effectLst/>
              <a:ea typeface="Aptos" panose="020B0004020202020204" pitchFamily="34" charset="0"/>
              <a:cs typeface="Times New Roman" panose="02020603050405020304" pitchFamily="18" charset="0"/>
            </a:endParaRPr>
          </a:p>
        </p:txBody>
      </p:sp>
      <p:sp>
        <p:nvSpPr>
          <p:cNvPr id="6" name="Slide Number Placeholder 5">
            <a:extLst>
              <a:ext uri="{FF2B5EF4-FFF2-40B4-BE49-F238E27FC236}">
                <a16:creationId xmlns:a16="http://schemas.microsoft.com/office/drawing/2014/main" id="{778F0D7A-2BD3-D69C-3E3D-99D15050E4E6}"/>
              </a:ext>
            </a:extLst>
          </p:cNvPr>
          <p:cNvSpPr>
            <a:spLocks noGrp="1"/>
          </p:cNvSpPr>
          <p:nvPr>
            <p:ph type="sldNum" sz="quarter" idx="12"/>
          </p:nvPr>
        </p:nvSpPr>
        <p:spPr/>
        <p:txBody>
          <a:bodyPr/>
          <a:lstStyle/>
          <a:p>
            <a:fld id="{B1AE6AA8-9295-4453-9FA8-09A866231E32}" type="slidenum">
              <a:rPr lang="en-US" smtClean="0"/>
              <a:t>20</a:t>
            </a:fld>
            <a:endParaRPr lang="en-US" dirty="0"/>
          </a:p>
        </p:txBody>
      </p:sp>
      <p:graphicFrame>
        <p:nvGraphicFramePr>
          <p:cNvPr id="8" name="Table 4">
            <a:extLst>
              <a:ext uri="{FF2B5EF4-FFF2-40B4-BE49-F238E27FC236}">
                <a16:creationId xmlns:a16="http://schemas.microsoft.com/office/drawing/2014/main" id="{395CCCE6-7532-15F7-C231-7BA46E311C6C}"/>
              </a:ext>
            </a:extLst>
          </p:cNvPr>
          <p:cNvGraphicFramePr>
            <a:graphicFrameLocks noGrp="1"/>
          </p:cNvGraphicFramePr>
          <p:nvPr>
            <p:extLst>
              <p:ext uri="{D42A27DB-BD31-4B8C-83A1-F6EECF244321}">
                <p14:modId xmlns:p14="http://schemas.microsoft.com/office/powerpoint/2010/main" val="3892590202"/>
              </p:ext>
            </p:extLst>
          </p:nvPr>
        </p:nvGraphicFramePr>
        <p:xfrm>
          <a:off x="1066800" y="1137124"/>
          <a:ext cx="12420601" cy="6419286"/>
        </p:xfrm>
        <a:graphic>
          <a:graphicData uri="http://schemas.openxmlformats.org/drawingml/2006/table">
            <a:tbl>
              <a:tblPr firstRow="1" bandRow="1"/>
              <a:tblGrid>
                <a:gridCol w="3191707">
                  <a:extLst>
                    <a:ext uri="{9D8B030D-6E8A-4147-A177-3AD203B41FA5}">
                      <a16:colId xmlns:a16="http://schemas.microsoft.com/office/drawing/2014/main" val="44646830"/>
                    </a:ext>
                  </a:extLst>
                </a:gridCol>
                <a:gridCol w="1380293">
                  <a:extLst>
                    <a:ext uri="{9D8B030D-6E8A-4147-A177-3AD203B41FA5}">
                      <a16:colId xmlns:a16="http://schemas.microsoft.com/office/drawing/2014/main" val="3370495208"/>
                    </a:ext>
                  </a:extLst>
                </a:gridCol>
                <a:gridCol w="1600200">
                  <a:extLst>
                    <a:ext uri="{9D8B030D-6E8A-4147-A177-3AD203B41FA5}">
                      <a16:colId xmlns:a16="http://schemas.microsoft.com/office/drawing/2014/main" val="1617228315"/>
                    </a:ext>
                  </a:extLst>
                </a:gridCol>
                <a:gridCol w="1650979">
                  <a:extLst>
                    <a:ext uri="{9D8B030D-6E8A-4147-A177-3AD203B41FA5}">
                      <a16:colId xmlns:a16="http://schemas.microsoft.com/office/drawing/2014/main" val="1081691218"/>
                    </a:ext>
                  </a:extLst>
                </a:gridCol>
                <a:gridCol w="1397021">
                  <a:extLst>
                    <a:ext uri="{9D8B030D-6E8A-4147-A177-3AD203B41FA5}">
                      <a16:colId xmlns:a16="http://schemas.microsoft.com/office/drawing/2014/main" val="762524342"/>
                    </a:ext>
                  </a:extLst>
                </a:gridCol>
                <a:gridCol w="1524000">
                  <a:extLst>
                    <a:ext uri="{9D8B030D-6E8A-4147-A177-3AD203B41FA5}">
                      <a16:colId xmlns:a16="http://schemas.microsoft.com/office/drawing/2014/main" val="3562555603"/>
                    </a:ext>
                  </a:extLst>
                </a:gridCol>
                <a:gridCol w="1676401">
                  <a:extLst>
                    <a:ext uri="{9D8B030D-6E8A-4147-A177-3AD203B41FA5}">
                      <a16:colId xmlns:a16="http://schemas.microsoft.com/office/drawing/2014/main" val="1157145808"/>
                    </a:ext>
                  </a:extLst>
                </a:gridCol>
              </a:tblGrid>
              <a:tr h="461225">
                <a:tc>
                  <a:txBody>
                    <a:bodyPr/>
                    <a:lstStyle>
                      <a:lvl1pPr marL="0" algn="l" defTabSz="1097280" rtl="0" eaLnBrk="1" latinLnBrk="0" hangingPunct="1">
                        <a:defRPr sz="2160" b="1" kern="1200">
                          <a:solidFill>
                            <a:schemeClr val="lt1"/>
                          </a:solidFill>
                          <a:latin typeface="Calibri" panose="020F0502020204030204"/>
                        </a:defRPr>
                      </a:lvl1pPr>
                      <a:lvl2pPr marL="548640" algn="l" defTabSz="1097280" rtl="0" eaLnBrk="1" latinLnBrk="0" hangingPunct="1">
                        <a:defRPr sz="2160" b="1" kern="1200">
                          <a:solidFill>
                            <a:schemeClr val="lt1"/>
                          </a:solidFill>
                          <a:latin typeface="Calibri" panose="020F0502020204030204"/>
                        </a:defRPr>
                      </a:lvl2pPr>
                      <a:lvl3pPr marL="1097280" algn="l" defTabSz="1097280" rtl="0" eaLnBrk="1" latinLnBrk="0" hangingPunct="1">
                        <a:defRPr sz="2160" b="1" kern="1200">
                          <a:solidFill>
                            <a:schemeClr val="lt1"/>
                          </a:solidFill>
                          <a:latin typeface="Calibri" panose="020F0502020204030204"/>
                        </a:defRPr>
                      </a:lvl3pPr>
                      <a:lvl4pPr marL="1645920" algn="l" defTabSz="1097280" rtl="0" eaLnBrk="1" latinLnBrk="0" hangingPunct="1">
                        <a:defRPr sz="2160" b="1" kern="1200">
                          <a:solidFill>
                            <a:schemeClr val="lt1"/>
                          </a:solidFill>
                          <a:latin typeface="Calibri" panose="020F0502020204030204"/>
                        </a:defRPr>
                      </a:lvl4pPr>
                      <a:lvl5pPr marL="2194560" algn="l" defTabSz="1097280" rtl="0" eaLnBrk="1" latinLnBrk="0" hangingPunct="1">
                        <a:defRPr sz="2160" b="1" kern="1200">
                          <a:solidFill>
                            <a:schemeClr val="lt1"/>
                          </a:solidFill>
                          <a:latin typeface="Calibri" panose="020F0502020204030204"/>
                        </a:defRPr>
                      </a:lvl5pPr>
                      <a:lvl6pPr marL="2743200" algn="l" defTabSz="1097280" rtl="0" eaLnBrk="1" latinLnBrk="0" hangingPunct="1">
                        <a:defRPr sz="2160" b="1" kern="1200">
                          <a:solidFill>
                            <a:schemeClr val="lt1"/>
                          </a:solidFill>
                          <a:latin typeface="Calibri" panose="020F0502020204030204"/>
                        </a:defRPr>
                      </a:lvl6pPr>
                      <a:lvl7pPr marL="3291840" algn="l" defTabSz="1097280" rtl="0" eaLnBrk="1" latinLnBrk="0" hangingPunct="1">
                        <a:defRPr sz="2160" b="1" kern="1200">
                          <a:solidFill>
                            <a:schemeClr val="lt1"/>
                          </a:solidFill>
                          <a:latin typeface="Calibri" panose="020F0502020204030204"/>
                        </a:defRPr>
                      </a:lvl7pPr>
                      <a:lvl8pPr marL="3840480" algn="l" defTabSz="1097280" rtl="0" eaLnBrk="1" latinLnBrk="0" hangingPunct="1">
                        <a:defRPr sz="2160" b="1" kern="1200">
                          <a:solidFill>
                            <a:schemeClr val="lt1"/>
                          </a:solidFill>
                          <a:latin typeface="Calibri" panose="020F0502020204030204"/>
                        </a:defRPr>
                      </a:lvl8pPr>
                      <a:lvl9pPr marL="4389120" algn="l" defTabSz="1097280" rtl="0" eaLnBrk="1" latinLnBrk="0" hangingPunct="1">
                        <a:defRPr sz="2160" b="1" kern="1200">
                          <a:solidFill>
                            <a:schemeClr val="lt1"/>
                          </a:solidFill>
                          <a:latin typeface="Calibri" panose="020F0502020204030204"/>
                        </a:defRPr>
                      </a:lvl9pPr>
                    </a:lstStyle>
                    <a:p>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A851E"/>
                    </a:solidFill>
                  </a:tcPr>
                </a:tc>
                <a:tc gridSpan="3">
                  <a:txBody>
                    <a:bodyPr/>
                    <a:lstStyle>
                      <a:lvl1pPr marL="0" algn="l" defTabSz="1097280" rtl="0" eaLnBrk="1" latinLnBrk="0" hangingPunct="1">
                        <a:defRPr sz="2160" b="1" kern="1200">
                          <a:solidFill>
                            <a:schemeClr val="lt1"/>
                          </a:solidFill>
                          <a:latin typeface="Calibri" panose="020F0502020204030204"/>
                        </a:defRPr>
                      </a:lvl1pPr>
                      <a:lvl2pPr marL="548640" algn="l" defTabSz="1097280" rtl="0" eaLnBrk="1" latinLnBrk="0" hangingPunct="1">
                        <a:defRPr sz="2160" b="1" kern="1200">
                          <a:solidFill>
                            <a:schemeClr val="lt1"/>
                          </a:solidFill>
                          <a:latin typeface="Calibri" panose="020F0502020204030204"/>
                        </a:defRPr>
                      </a:lvl2pPr>
                      <a:lvl3pPr marL="1097280" algn="l" defTabSz="1097280" rtl="0" eaLnBrk="1" latinLnBrk="0" hangingPunct="1">
                        <a:defRPr sz="2160" b="1" kern="1200">
                          <a:solidFill>
                            <a:schemeClr val="lt1"/>
                          </a:solidFill>
                          <a:latin typeface="Calibri" panose="020F0502020204030204"/>
                        </a:defRPr>
                      </a:lvl3pPr>
                      <a:lvl4pPr marL="1645920" algn="l" defTabSz="1097280" rtl="0" eaLnBrk="1" latinLnBrk="0" hangingPunct="1">
                        <a:defRPr sz="2160" b="1" kern="1200">
                          <a:solidFill>
                            <a:schemeClr val="lt1"/>
                          </a:solidFill>
                          <a:latin typeface="Calibri" panose="020F0502020204030204"/>
                        </a:defRPr>
                      </a:lvl4pPr>
                      <a:lvl5pPr marL="2194560" algn="l" defTabSz="1097280" rtl="0" eaLnBrk="1" latinLnBrk="0" hangingPunct="1">
                        <a:defRPr sz="2160" b="1" kern="1200">
                          <a:solidFill>
                            <a:schemeClr val="lt1"/>
                          </a:solidFill>
                          <a:latin typeface="Calibri" panose="020F0502020204030204"/>
                        </a:defRPr>
                      </a:lvl5pPr>
                      <a:lvl6pPr marL="2743200" algn="l" defTabSz="1097280" rtl="0" eaLnBrk="1" latinLnBrk="0" hangingPunct="1">
                        <a:defRPr sz="2160" b="1" kern="1200">
                          <a:solidFill>
                            <a:schemeClr val="lt1"/>
                          </a:solidFill>
                          <a:latin typeface="Calibri" panose="020F0502020204030204"/>
                        </a:defRPr>
                      </a:lvl6pPr>
                      <a:lvl7pPr marL="3291840" algn="l" defTabSz="1097280" rtl="0" eaLnBrk="1" latinLnBrk="0" hangingPunct="1">
                        <a:defRPr sz="2160" b="1" kern="1200">
                          <a:solidFill>
                            <a:schemeClr val="lt1"/>
                          </a:solidFill>
                          <a:latin typeface="Calibri" panose="020F0502020204030204"/>
                        </a:defRPr>
                      </a:lvl7pPr>
                      <a:lvl8pPr marL="3840480" algn="l" defTabSz="1097280" rtl="0" eaLnBrk="1" latinLnBrk="0" hangingPunct="1">
                        <a:defRPr sz="2160" b="1" kern="1200">
                          <a:solidFill>
                            <a:schemeClr val="lt1"/>
                          </a:solidFill>
                          <a:latin typeface="Calibri" panose="020F0502020204030204"/>
                        </a:defRPr>
                      </a:lvl8pPr>
                      <a:lvl9pPr marL="4389120" algn="l" defTabSz="1097280" rtl="0" eaLnBrk="1" latinLnBrk="0" hangingPunct="1">
                        <a:defRPr sz="2160" b="1" kern="1200">
                          <a:solidFill>
                            <a:schemeClr val="lt1"/>
                          </a:solidFill>
                          <a:latin typeface="Calibri" panose="020F0502020204030204"/>
                        </a:defRPr>
                      </a:lvl9pPr>
                    </a:lstStyle>
                    <a:p>
                      <a:pPr algn="l"/>
                      <a:r>
                        <a:rPr lang="en-US" dirty="0"/>
                        <a:t>No. of regulatory jurisdictions</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A851E"/>
                    </a:solidFill>
                  </a:tcPr>
                </a:tc>
                <a:tc hMerge="1">
                  <a:txBody>
                    <a:bodyPr/>
                    <a:lstStyle/>
                    <a:p>
                      <a:endParaRPr lang="en-US"/>
                    </a:p>
                  </a:txBody>
                  <a:tcPr/>
                </a:tc>
                <a:tc hMerge="1">
                  <a:txBody>
                    <a:bodyPr/>
                    <a:lstStyle/>
                    <a:p>
                      <a:endParaRPr lang="en-US"/>
                    </a:p>
                  </a:txBody>
                  <a:tcPr/>
                </a:tc>
                <a:tc gridSpan="3">
                  <a:txBody>
                    <a:bodyPr/>
                    <a:lstStyle>
                      <a:lvl1pPr marL="0" algn="l" defTabSz="1097280" rtl="0" eaLnBrk="1" latinLnBrk="0" hangingPunct="1">
                        <a:defRPr sz="2160" b="1" kern="1200">
                          <a:solidFill>
                            <a:schemeClr val="lt1"/>
                          </a:solidFill>
                          <a:latin typeface="Calibri" panose="020F0502020204030204"/>
                        </a:defRPr>
                      </a:lvl1pPr>
                      <a:lvl2pPr marL="548640" algn="l" defTabSz="1097280" rtl="0" eaLnBrk="1" latinLnBrk="0" hangingPunct="1">
                        <a:defRPr sz="2160" b="1" kern="1200">
                          <a:solidFill>
                            <a:schemeClr val="lt1"/>
                          </a:solidFill>
                          <a:latin typeface="Calibri" panose="020F0502020204030204"/>
                        </a:defRPr>
                      </a:lvl2pPr>
                      <a:lvl3pPr marL="1097280" algn="l" defTabSz="1097280" rtl="0" eaLnBrk="1" latinLnBrk="0" hangingPunct="1">
                        <a:defRPr sz="2160" b="1" kern="1200">
                          <a:solidFill>
                            <a:schemeClr val="lt1"/>
                          </a:solidFill>
                          <a:latin typeface="Calibri" panose="020F0502020204030204"/>
                        </a:defRPr>
                      </a:lvl3pPr>
                      <a:lvl4pPr marL="1645920" algn="l" defTabSz="1097280" rtl="0" eaLnBrk="1" latinLnBrk="0" hangingPunct="1">
                        <a:defRPr sz="2160" b="1" kern="1200">
                          <a:solidFill>
                            <a:schemeClr val="lt1"/>
                          </a:solidFill>
                          <a:latin typeface="Calibri" panose="020F0502020204030204"/>
                        </a:defRPr>
                      </a:lvl4pPr>
                      <a:lvl5pPr marL="2194560" algn="l" defTabSz="1097280" rtl="0" eaLnBrk="1" latinLnBrk="0" hangingPunct="1">
                        <a:defRPr sz="2160" b="1" kern="1200">
                          <a:solidFill>
                            <a:schemeClr val="lt1"/>
                          </a:solidFill>
                          <a:latin typeface="Calibri" panose="020F0502020204030204"/>
                        </a:defRPr>
                      </a:lvl5pPr>
                      <a:lvl6pPr marL="2743200" algn="l" defTabSz="1097280" rtl="0" eaLnBrk="1" latinLnBrk="0" hangingPunct="1">
                        <a:defRPr sz="2160" b="1" kern="1200">
                          <a:solidFill>
                            <a:schemeClr val="lt1"/>
                          </a:solidFill>
                          <a:latin typeface="Calibri" panose="020F0502020204030204"/>
                        </a:defRPr>
                      </a:lvl6pPr>
                      <a:lvl7pPr marL="3291840" algn="l" defTabSz="1097280" rtl="0" eaLnBrk="1" latinLnBrk="0" hangingPunct="1">
                        <a:defRPr sz="2160" b="1" kern="1200">
                          <a:solidFill>
                            <a:schemeClr val="lt1"/>
                          </a:solidFill>
                          <a:latin typeface="Calibri" panose="020F0502020204030204"/>
                        </a:defRPr>
                      </a:lvl7pPr>
                      <a:lvl8pPr marL="3840480" algn="l" defTabSz="1097280" rtl="0" eaLnBrk="1" latinLnBrk="0" hangingPunct="1">
                        <a:defRPr sz="2160" b="1" kern="1200">
                          <a:solidFill>
                            <a:schemeClr val="lt1"/>
                          </a:solidFill>
                          <a:latin typeface="Calibri" panose="020F0502020204030204"/>
                        </a:defRPr>
                      </a:lvl8pPr>
                      <a:lvl9pPr marL="4389120" algn="l" defTabSz="1097280" rtl="0" eaLnBrk="1" latinLnBrk="0" hangingPunct="1">
                        <a:defRPr sz="2160" b="1" kern="1200">
                          <a:solidFill>
                            <a:schemeClr val="lt1"/>
                          </a:solidFill>
                          <a:latin typeface="Calibri" panose="020F0502020204030204"/>
                        </a:defRPr>
                      </a:lvl9pPr>
                    </a:lstStyle>
                    <a:p>
                      <a:pPr algn="l"/>
                      <a:r>
                        <a:rPr lang="en-US" dirty="0"/>
                        <a:t>No. of countries</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A851E"/>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91983030"/>
                  </a:ext>
                </a:extLst>
              </a:tr>
              <a:tr h="822184">
                <a:tc>
                  <a:txBody>
                    <a:bodyPr/>
                    <a:lstStyle>
                      <a:lvl1pPr marL="0" algn="l" defTabSz="1097280" rtl="0" eaLnBrk="1" latinLnBrk="0" hangingPunct="1">
                        <a:defRPr sz="2160" kern="1200">
                          <a:solidFill>
                            <a:schemeClr val="dk1"/>
                          </a:solidFill>
                          <a:latin typeface="Calibri" panose="020F0502020204030204"/>
                        </a:defRPr>
                      </a:lvl1pPr>
                      <a:lvl2pPr marL="548640" algn="l" defTabSz="1097280" rtl="0" eaLnBrk="1" latinLnBrk="0" hangingPunct="1">
                        <a:defRPr sz="2160" kern="1200">
                          <a:solidFill>
                            <a:schemeClr val="dk1"/>
                          </a:solidFill>
                          <a:latin typeface="Calibri" panose="020F0502020204030204"/>
                        </a:defRPr>
                      </a:lvl2pPr>
                      <a:lvl3pPr marL="1097280" algn="l" defTabSz="1097280" rtl="0" eaLnBrk="1" latinLnBrk="0" hangingPunct="1">
                        <a:defRPr sz="2160" kern="1200">
                          <a:solidFill>
                            <a:schemeClr val="dk1"/>
                          </a:solidFill>
                          <a:latin typeface="Calibri" panose="020F0502020204030204"/>
                        </a:defRPr>
                      </a:lvl3pPr>
                      <a:lvl4pPr marL="1645920" algn="l" defTabSz="1097280" rtl="0" eaLnBrk="1" latinLnBrk="0" hangingPunct="1">
                        <a:defRPr sz="2160" kern="1200">
                          <a:solidFill>
                            <a:schemeClr val="dk1"/>
                          </a:solidFill>
                          <a:latin typeface="Calibri" panose="020F0502020204030204"/>
                        </a:defRPr>
                      </a:lvl4pPr>
                      <a:lvl5pPr marL="2194560" algn="l" defTabSz="1097280" rtl="0" eaLnBrk="1" latinLnBrk="0" hangingPunct="1">
                        <a:defRPr sz="2160" kern="1200">
                          <a:solidFill>
                            <a:schemeClr val="dk1"/>
                          </a:solidFill>
                          <a:latin typeface="Calibri" panose="020F0502020204030204"/>
                        </a:defRPr>
                      </a:lvl5pPr>
                      <a:lvl6pPr marL="2743200" algn="l" defTabSz="1097280" rtl="0" eaLnBrk="1" latinLnBrk="0" hangingPunct="1">
                        <a:defRPr sz="2160" kern="1200">
                          <a:solidFill>
                            <a:schemeClr val="dk1"/>
                          </a:solidFill>
                          <a:latin typeface="Calibri" panose="020F0502020204030204"/>
                        </a:defRPr>
                      </a:lvl6pPr>
                      <a:lvl7pPr marL="3291840" algn="l" defTabSz="1097280" rtl="0" eaLnBrk="1" latinLnBrk="0" hangingPunct="1">
                        <a:defRPr sz="2160" kern="1200">
                          <a:solidFill>
                            <a:schemeClr val="dk1"/>
                          </a:solidFill>
                          <a:latin typeface="Calibri" panose="020F0502020204030204"/>
                        </a:defRPr>
                      </a:lvl7pPr>
                      <a:lvl8pPr marL="3840480" algn="l" defTabSz="1097280" rtl="0" eaLnBrk="1" latinLnBrk="0" hangingPunct="1">
                        <a:defRPr sz="2160" kern="1200">
                          <a:solidFill>
                            <a:schemeClr val="dk1"/>
                          </a:solidFill>
                          <a:latin typeface="Calibri" panose="020F0502020204030204"/>
                        </a:defRPr>
                      </a:lvl8pPr>
                      <a:lvl9pPr marL="4389120" algn="l" defTabSz="1097280" rtl="0" eaLnBrk="1" latinLnBrk="0" hangingPunct="1">
                        <a:defRPr sz="2160" kern="1200">
                          <a:solidFill>
                            <a:schemeClr val="dk1"/>
                          </a:solidFill>
                          <a:latin typeface="Calibri" panose="020F0502020204030204"/>
                        </a:defRPr>
                      </a:lvl9pPr>
                    </a:lstStyle>
                    <a:p>
                      <a:r>
                        <a:rPr lang="en-US" b="1" dirty="0">
                          <a:solidFill>
                            <a:schemeClr val="bg1"/>
                          </a:solidFill>
                        </a:rPr>
                        <a:t>Levels of adoption</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4593B"/>
                    </a:solidFill>
                  </a:tcPr>
                </a:tc>
                <a:tc>
                  <a:txBody>
                    <a:bodyPr/>
                    <a:lstStyle>
                      <a:lvl1pPr marL="0" algn="l" defTabSz="1097280" rtl="0" eaLnBrk="1" latinLnBrk="0" hangingPunct="1">
                        <a:defRPr sz="2160" kern="1200">
                          <a:solidFill>
                            <a:schemeClr val="dk1"/>
                          </a:solidFill>
                          <a:latin typeface="Calibri" panose="020F0502020204030204"/>
                        </a:defRPr>
                      </a:lvl1pPr>
                      <a:lvl2pPr marL="548640" algn="l" defTabSz="1097280" rtl="0" eaLnBrk="1" latinLnBrk="0" hangingPunct="1">
                        <a:defRPr sz="2160" kern="1200">
                          <a:solidFill>
                            <a:schemeClr val="dk1"/>
                          </a:solidFill>
                          <a:latin typeface="Calibri" panose="020F0502020204030204"/>
                        </a:defRPr>
                      </a:lvl2pPr>
                      <a:lvl3pPr marL="1097280" algn="l" defTabSz="1097280" rtl="0" eaLnBrk="1" latinLnBrk="0" hangingPunct="1">
                        <a:defRPr sz="2160" kern="1200">
                          <a:solidFill>
                            <a:schemeClr val="dk1"/>
                          </a:solidFill>
                          <a:latin typeface="Calibri" panose="020F0502020204030204"/>
                        </a:defRPr>
                      </a:lvl3pPr>
                      <a:lvl4pPr marL="1645920" algn="l" defTabSz="1097280" rtl="0" eaLnBrk="1" latinLnBrk="0" hangingPunct="1">
                        <a:defRPr sz="2160" kern="1200">
                          <a:solidFill>
                            <a:schemeClr val="dk1"/>
                          </a:solidFill>
                          <a:latin typeface="Calibri" panose="020F0502020204030204"/>
                        </a:defRPr>
                      </a:lvl4pPr>
                      <a:lvl5pPr marL="2194560" algn="l" defTabSz="1097280" rtl="0" eaLnBrk="1" latinLnBrk="0" hangingPunct="1">
                        <a:defRPr sz="2160" kern="1200">
                          <a:solidFill>
                            <a:schemeClr val="dk1"/>
                          </a:solidFill>
                          <a:latin typeface="Calibri" panose="020F0502020204030204"/>
                        </a:defRPr>
                      </a:lvl5pPr>
                      <a:lvl6pPr marL="2743200" algn="l" defTabSz="1097280" rtl="0" eaLnBrk="1" latinLnBrk="0" hangingPunct="1">
                        <a:defRPr sz="2160" kern="1200">
                          <a:solidFill>
                            <a:schemeClr val="dk1"/>
                          </a:solidFill>
                          <a:latin typeface="Calibri" panose="020F0502020204030204"/>
                        </a:defRPr>
                      </a:lvl6pPr>
                      <a:lvl7pPr marL="3291840" algn="l" defTabSz="1097280" rtl="0" eaLnBrk="1" latinLnBrk="0" hangingPunct="1">
                        <a:defRPr sz="2160" kern="1200">
                          <a:solidFill>
                            <a:schemeClr val="dk1"/>
                          </a:solidFill>
                          <a:latin typeface="Calibri" panose="020F0502020204030204"/>
                        </a:defRPr>
                      </a:lvl7pPr>
                      <a:lvl8pPr marL="3840480" algn="l" defTabSz="1097280" rtl="0" eaLnBrk="1" latinLnBrk="0" hangingPunct="1">
                        <a:defRPr sz="2160" kern="1200">
                          <a:solidFill>
                            <a:schemeClr val="dk1"/>
                          </a:solidFill>
                          <a:latin typeface="Calibri" panose="020F0502020204030204"/>
                        </a:defRPr>
                      </a:lvl8pPr>
                      <a:lvl9pPr marL="4389120" algn="l" defTabSz="1097280" rtl="0" eaLnBrk="1" latinLnBrk="0" hangingPunct="1">
                        <a:defRPr sz="2160" kern="1200">
                          <a:solidFill>
                            <a:schemeClr val="dk1"/>
                          </a:solidFill>
                          <a:latin typeface="Calibri" panose="020F0502020204030204"/>
                        </a:defRPr>
                      </a:lvl9pPr>
                    </a:lstStyle>
                    <a:p>
                      <a:pPr algn="l"/>
                      <a:r>
                        <a:rPr lang="en-US" b="1" dirty="0">
                          <a:solidFill>
                            <a:schemeClr val="bg1"/>
                          </a:solidFill>
                        </a:rPr>
                        <a:t>Shari’ah</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4593B"/>
                    </a:solidFill>
                  </a:tcPr>
                </a:tc>
                <a:tc>
                  <a:txBody>
                    <a:bodyPr/>
                    <a:lstStyle>
                      <a:lvl1pPr marL="0" algn="l" defTabSz="1097280" rtl="0" eaLnBrk="1" latinLnBrk="0" hangingPunct="1">
                        <a:defRPr sz="2160" kern="1200">
                          <a:solidFill>
                            <a:schemeClr val="dk1"/>
                          </a:solidFill>
                          <a:latin typeface="Calibri" panose="020F0502020204030204"/>
                        </a:defRPr>
                      </a:lvl1pPr>
                      <a:lvl2pPr marL="548640" algn="l" defTabSz="1097280" rtl="0" eaLnBrk="1" latinLnBrk="0" hangingPunct="1">
                        <a:defRPr sz="2160" kern="1200">
                          <a:solidFill>
                            <a:schemeClr val="dk1"/>
                          </a:solidFill>
                          <a:latin typeface="Calibri" panose="020F0502020204030204"/>
                        </a:defRPr>
                      </a:lvl2pPr>
                      <a:lvl3pPr marL="1097280" algn="l" defTabSz="1097280" rtl="0" eaLnBrk="1" latinLnBrk="0" hangingPunct="1">
                        <a:defRPr sz="2160" kern="1200">
                          <a:solidFill>
                            <a:schemeClr val="dk1"/>
                          </a:solidFill>
                          <a:latin typeface="Calibri" panose="020F0502020204030204"/>
                        </a:defRPr>
                      </a:lvl3pPr>
                      <a:lvl4pPr marL="1645920" algn="l" defTabSz="1097280" rtl="0" eaLnBrk="1" latinLnBrk="0" hangingPunct="1">
                        <a:defRPr sz="2160" kern="1200">
                          <a:solidFill>
                            <a:schemeClr val="dk1"/>
                          </a:solidFill>
                          <a:latin typeface="Calibri" panose="020F0502020204030204"/>
                        </a:defRPr>
                      </a:lvl4pPr>
                      <a:lvl5pPr marL="2194560" algn="l" defTabSz="1097280" rtl="0" eaLnBrk="1" latinLnBrk="0" hangingPunct="1">
                        <a:defRPr sz="2160" kern="1200">
                          <a:solidFill>
                            <a:schemeClr val="dk1"/>
                          </a:solidFill>
                          <a:latin typeface="Calibri" panose="020F0502020204030204"/>
                        </a:defRPr>
                      </a:lvl5pPr>
                      <a:lvl6pPr marL="2743200" algn="l" defTabSz="1097280" rtl="0" eaLnBrk="1" latinLnBrk="0" hangingPunct="1">
                        <a:defRPr sz="2160" kern="1200">
                          <a:solidFill>
                            <a:schemeClr val="dk1"/>
                          </a:solidFill>
                          <a:latin typeface="Calibri" panose="020F0502020204030204"/>
                        </a:defRPr>
                      </a:lvl6pPr>
                      <a:lvl7pPr marL="3291840" algn="l" defTabSz="1097280" rtl="0" eaLnBrk="1" latinLnBrk="0" hangingPunct="1">
                        <a:defRPr sz="2160" kern="1200">
                          <a:solidFill>
                            <a:schemeClr val="dk1"/>
                          </a:solidFill>
                          <a:latin typeface="Calibri" panose="020F0502020204030204"/>
                        </a:defRPr>
                      </a:lvl7pPr>
                      <a:lvl8pPr marL="3840480" algn="l" defTabSz="1097280" rtl="0" eaLnBrk="1" latinLnBrk="0" hangingPunct="1">
                        <a:defRPr sz="2160" kern="1200">
                          <a:solidFill>
                            <a:schemeClr val="dk1"/>
                          </a:solidFill>
                          <a:latin typeface="Calibri" panose="020F0502020204030204"/>
                        </a:defRPr>
                      </a:lvl8pPr>
                      <a:lvl9pPr marL="4389120" algn="l" defTabSz="1097280" rtl="0" eaLnBrk="1" latinLnBrk="0" hangingPunct="1">
                        <a:defRPr sz="2160" kern="1200">
                          <a:solidFill>
                            <a:schemeClr val="dk1"/>
                          </a:solidFill>
                          <a:latin typeface="Calibri" panose="020F0502020204030204"/>
                        </a:defRPr>
                      </a:lvl9pPr>
                    </a:lstStyle>
                    <a:p>
                      <a:pPr algn="l"/>
                      <a:r>
                        <a:rPr lang="en-US" b="1" dirty="0">
                          <a:solidFill>
                            <a:schemeClr val="bg1"/>
                          </a:solidFill>
                        </a:rPr>
                        <a:t>Accounting</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4593B"/>
                    </a:solidFill>
                  </a:tcPr>
                </a:tc>
                <a:tc>
                  <a:txBody>
                    <a:bodyPr/>
                    <a:lstStyle>
                      <a:lvl1pPr marL="0" algn="l" defTabSz="1097280" rtl="0" eaLnBrk="1" latinLnBrk="0" hangingPunct="1">
                        <a:defRPr sz="2160" kern="1200">
                          <a:solidFill>
                            <a:schemeClr val="dk1"/>
                          </a:solidFill>
                          <a:latin typeface="Calibri" panose="020F0502020204030204"/>
                        </a:defRPr>
                      </a:lvl1pPr>
                      <a:lvl2pPr marL="548640" algn="l" defTabSz="1097280" rtl="0" eaLnBrk="1" latinLnBrk="0" hangingPunct="1">
                        <a:defRPr sz="2160" kern="1200">
                          <a:solidFill>
                            <a:schemeClr val="dk1"/>
                          </a:solidFill>
                          <a:latin typeface="Calibri" panose="020F0502020204030204"/>
                        </a:defRPr>
                      </a:lvl2pPr>
                      <a:lvl3pPr marL="1097280" algn="l" defTabSz="1097280" rtl="0" eaLnBrk="1" latinLnBrk="0" hangingPunct="1">
                        <a:defRPr sz="2160" kern="1200">
                          <a:solidFill>
                            <a:schemeClr val="dk1"/>
                          </a:solidFill>
                          <a:latin typeface="Calibri" panose="020F0502020204030204"/>
                        </a:defRPr>
                      </a:lvl3pPr>
                      <a:lvl4pPr marL="1645920" algn="l" defTabSz="1097280" rtl="0" eaLnBrk="1" latinLnBrk="0" hangingPunct="1">
                        <a:defRPr sz="2160" kern="1200">
                          <a:solidFill>
                            <a:schemeClr val="dk1"/>
                          </a:solidFill>
                          <a:latin typeface="Calibri" panose="020F0502020204030204"/>
                        </a:defRPr>
                      </a:lvl4pPr>
                      <a:lvl5pPr marL="2194560" algn="l" defTabSz="1097280" rtl="0" eaLnBrk="1" latinLnBrk="0" hangingPunct="1">
                        <a:defRPr sz="2160" kern="1200">
                          <a:solidFill>
                            <a:schemeClr val="dk1"/>
                          </a:solidFill>
                          <a:latin typeface="Calibri" panose="020F0502020204030204"/>
                        </a:defRPr>
                      </a:lvl5pPr>
                      <a:lvl6pPr marL="2743200" algn="l" defTabSz="1097280" rtl="0" eaLnBrk="1" latinLnBrk="0" hangingPunct="1">
                        <a:defRPr sz="2160" kern="1200">
                          <a:solidFill>
                            <a:schemeClr val="dk1"/>
                          </a:solidFill>
                          <a:latin typeface="Calibri" panose="020F0502020204030204"/>
                        </a:defRPr>
                      </a:lvl6pPr>
                      <a:lvl7pPr marL="3291840" algn="l" defTabSz="1097280" rtl="0" eaLnBrk="1" latinLnBrk="0" hangingPunct="1">
                        <a:defRPr sz="2160" kern="1200">
                          <a:solidFill>
                            <a:schemeClr val="dk1"/>
                          </a:solidFill>
                          <a:latin typeface="Calibri" panose="020F0502020204030204"/>
                        </a:defRPr>
                      </a:lvl7pPr>
                      <a:lvl8pPr marL="3840480" algn="l" defTabSz="1097280" rtl="0" eaLnBrk="1" latinLnBrk="0" hangingPunct="1">
                        <a:defRPr sz="2160" kern="1200">
                          <a:solidFill>
                            <a:schemeClr val="dk1"/>
                          </a:solidFill>
                          <a:latin typeface="Calibri" panose="020F0502020204030204"/>
                        </a:defRPr>
                      </a:lvl8pPr>
                      <a:lvl9pPr marL="4389120" algn="l" defTabSz="1097280" rtl="0" eaLnBrk="1" latinLnBrk="0" hangingPunct="1">
                        <a:defRPr sz="2160" kern="1200">
                          <a:solidFill>
                            <a:schemeClr val="dk1"/>
                          </a:solidFill>
                          <a:latin typeface="Calibri" panose="020F0502020204030204"/>
                        </a:defRPr>
                      </a:lvl9pPr>
                    </a:lstStyle>
                    <a:p>
                      <a:pPr algn="l"/>
                      <a:r>
                        <a:rPr lang="en-US" b="1" dirty="0">
                          <a:solidFill>
                            <a:schemeClr val="bg1"/>
                          </a:solidFill>
                        </a:rPr>
                        <a:t>Governance</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4593B"/>
                    </a:solidFill>
                  </a:tcPr>
                </a:tc>
                <a:tc>
                  <a:txBody>
                    <a:bodyPr/>
                    <a:lstStyle>
                      <a:lvl1pPr marL="0" algn="l" defTabSz="1097280" rtl="0" eaLnBrk="1" latinLnBrk="0" hangingPunct="1">
                        <a:defRPr sz="2160" kern="1200">
                          <a:solidFill>
                            <a:schemeClr val="dk1"/>
                          </a:solidFill>
                          <a:latin typeface="Calibri" panose="020F0502020204030204"/>
                        </a:defRPr>
                      </a:lvl1pPr>
                      <a:lvl2pPr marL="548640" algn="l" defTabSz="1097280" rtl="0" eaLnBrk="1" latinLnBrk="0" hangingPunct="1">
                        <a:defRPr sz="2160" kern="1200">
                          <a:solidFill>
                            <a:schemeClr val="dk1"/>
                          </a:solidFill>
                          <a:latin typeface="Calibri" panose="020F0502020204030204"/>
                        </a:defRPr>
                      </a:lvl2pPr>
                      <a:lvl3pPr marL="1097280" algn="l" defTabSz="1097280" rtl="0" eaLnBrk="1" latinLnBrk="0" hangingPunct="1">
                        <a:defRPr sz="2160" kern="1200">
                          <a:solidFill>
                            <a:schemeClr val="dk1"/>
                          </a:solidFill>
                          <a:latin typeface="Calibri" panose="020F0502020204030204"/>
                        </a:defRPr>
                      </a:lvl3pPr>
                      <a:lvl4pPr marL="1645920" algn="l" defTabSz="1097280" rtl="0" eaLnBrk="1" latinLnBrk="0" hangingPunct="1">
                        <a:defRPr sz="2160" kern="1200">
                          <a:solidFill>
                            <a:schemeClr val="dk1"/>
                          </a:solidFill>
                          <a:latin typeface="Calibri" panose="020F0502020204030204"/>
                        </a:defRPr>
                      </a:lvl4pPr>
                      <a:lvl5pPr marL="2194560" algn="l" defTabSz="1097280" rtl="0" eaLnBrk="1" latinLnBrk="0" hangingPunct="1">
                        <a:defRPr sz="2160" kern="1200">
                          <a:solidFill>
                            <a:schemeClr val="dk1"/>
                          </a:solidFill>
                          <a:latin typeface="Calibri" panose="020F0502020204030204"/>
                        </a:defRPr>
                      </a:lvl5pPr>
                      <a:lvl6pPr marL="2743200" algn="l" defTabSz="1097280" rtl="0" eaLnBrk="1" latinLnBrk="0" hangingPunct="1">
                        <a:defRPr sz="2160" kern="1200">
                          <a:solidFill>
                            <a:schemeClr val="dk1"/>
                          </a:solidFill>
                          <a:latin typeface="Calibri" panose="020F0502020204030204"/>
                        </a:defRPr>
                      </a:lvl6pPr>
                      <a:lvl7pPr marL="3291840" algn="l" defTabSz="1097280" rtl="0" eaLnBrk="1" latinLnBrk="0" hangingPunct="1">
                        <a:defRPr sz="2160" kern="1200">
                          <a:solidFill>
                            <a:schemeClr val="dk1"/>
                          </a:solidFill>
                          <a:latin typeface="Calibri" panose="020F0502020204030204"/>
                        </a:defRPr>
                      </a:lvl7pPr>
                      <a:lvl8pPr marL="3840480" algn="l" defTabSz="1097280" rtl="0" eaLnBrk="1" latinLnBrk="0" hangingPunct="1">
                        <a:defRPr sz="2160" kern="1200">
                          <a:solidFill>
                            <a:schemeClr val="dk1"/>
                          </a:solidFill>
                          <a:latin typeface="Calibri" panose="020F0502020204030204"/>
                        </a:defRPr>
                      </a:lvl8pPr>
                      <a:lvl9pPr marL="4389120" algn="l" defTabSz="1097280" rtl="0" eaLnBrk="1" latinLnBrk="0" hangingPunct="1">
                        <a:defRPr sz="2160" kern="1200">
                          <a:solidFill>
                            <a:schemeClr val="dk1"/>
                          </a:solidFill>
                          <a:latin typeface="Calibri" panose="020F0502020204030204"/>
                        </a:defRPr>
                      </a:lvl9pPr>
                    </a:lstStyle>
                    <a:p>
                      <a:pPr algn="l"/>
                      <a:r>
                        <a:rPr lang="en-US" b="1" dirty="0">
                          <a:solidFill>
                            <a:schemeClr val="bg1"/>
                          </a:solidFill>
                        </a:rPr>
                        <a:t>Shari’ah </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4593B"/>
                    </a:solidFill>
                  </a:tcPr>
                </a:tc>
                <a:tc>
                  <a:txBody>
                    <a:bodyPr/>
                    <a:lstStyle>
                      <a:lvl1pPr marL="0" algn="l" defTabSz="1097280" rtl="0" eaLnBrk="1" latinLnBrk="0" hangingPunct="1">
                        <a:defRPr sz="2160" kern="1200">
                          <a:solidFill>
                            <a:schemeClr val="dk1"/>
                          </a:solidFill>
                          <a:latin typeface="Calibri" panose="020F0502020204030204"/>
                        </a:defRPr>
                      </a:lvl1pPr>
                      <a:lvl2pPr marL="548640" algn="l" defTabSz="1097280" rtl="0" eaLnBrk="1" latinLnBrk="0" hangingPunct="1">
                        <a:defRPr sz="2160" kern="1200">
                          <a:solidFill>
                            <a:schemeClr val="dk1"/>
                          </a:solidFill>
                          <a:latin typeface="Calibri" panose="020F0502020204030204"/>
                        </a:defRPr>
                      </a:lvl2pPr>
                      <a:lvl3pPr marL="1097280" algn="l" defTabSz="1097280" rtl="0" eaLnBrk="1" latinLnBrk="0" hangingPunct="1">
                        <a:defRPr sz="2160" kern="1200">
                          <a:solidFill>
                            <a:schemeClr val="dk1"/>
                          </a:solidFill>
                          <a:latin typeface="Calibri" panose="020F0502020204030204"/>
                        </a:defRPr>
                      </a:lvl3pPr>
                      <a:lvl4pPr marL="1645920" algn="l" defTabSz="1097280" rtl="0" eaLnBrk="1" latinLnBrk="0" hangingPunct="1">
                        <a:defRPr sz="2160" kern="1200">
                          <a:solidFill>
                            <a:schemeClr val="dk1"/>
                          </a:solidFill>
                          <a:latin typeface="Calibri" panose="020F0502020204030204"/>
                        </a:defRPr>
                      </a:lvl4pPr>
                      <a:lvl5pPr marL="2194560" algn="l" defTabSz="1097280" rtl="0" eaLnBrk="1" latinLnBrk="0" hangingPunct="1">
                        <a:defRPr sz="2160" kern="1200">
                          <a:solidFill>
                            <a:schemeClr val="dk1"/>
                          </a:solidFill>
                          <a:latin typeface="Calibri" panose="020F0502020204030204"/>
                        </a:defRPr>
                      </a:lvl5pPr>
                      <a:lvl6pPr marL="2743200" algn="l" defTabSz="1097280" rtl="0" eaLnBrk="1" latinLnBrk="0" hangingPunct="1">
                        <a:defRPr sz="2160" kern="1200">
                          <a:solidFill>
                            <a:schemeClr val="dk1"/>
                          </a:solidFill>
                          <a:latin typeface="Calibri" panose="020F0502020204030204"/>
                        </a:defRPr>
                      </a:lvl6pPr>
                      <a:lvl7pPr marL="3291840" algn="l" defTabSz="1097280" rtl="0" eaLnBrk="1" latinLnBrk="0" hangingPunct="1">
                        <a:defRPr sz="2160" kern="1200">
                          <a:solidFill>
                            <a:schemeClr val="dk1"/>
                          </a:solidFill>
                          <a:latin typeface="Calibri" panose="020F0502020204030204"/>
                        </a:defRPr>
                      </a:lvl7pPr>
                      <a:lvl8pPr marL="3840480" algn="l" defTabSz="1097280" rtl="0" eaLnBrk="1" latinLnBrk="0" hangingPunct="1">
                        <a:defRPr sz="2160" kern="1200">
                          <a:solidFill>
                            <a:schemeClr val="dk1"/>
                          </a:solidFill>
                          <a:latin typeface="Calibri" panose="020F0502020204030204"/>
                        </a:defRPr>
                      </a:lvl8pPr>
                      <a:lvl9pPr marL="4389120" algn="l" defTabSz="1097280" rtl="0" eaLnBrk="1" latinLnBrk="0" hangingPunct="1">
                        <a:defRPr sz="2160" kern="1200">
                          <a:solidFill>
                            <a:schemeClr val="dk1"/>
                          </a:solidFill>
                          <a:latin typeface="Calibri" panose="020F0502020204030204"/>
                        </a:defRPr>
                      </a:lvl9pPr>
                    </a:lstStyle>
                    <a:p>
                      <a:pPr algn="l"/>
                      <a:r>
                        <a:rPr lang="en-US" b="1" dirty="0">
                          <a:solidFill>
                            <a:schemeClr val="bg1"/>
                          </a:solidFill>
                        </a:rPr>
                        <a:t>Accounting</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4593B"/>
                    </a:solidFill>
                  </a:tcPr>
                </a:tc>
                <a:tc>
                  <a:txBody>
                    <a:bodyPr/>
                    <a:lstStyle>
                      <a:lvl1pPr marL="0" algn="l" defTabSz="1097280" rtl="0" eaLnBrk="1" latinLnBrk="0" hangingPunct="1">
                        <a:defRPr sz="2160" kern="1200">
                          <a:solidFill>
                            <a:schemeClr val="dk1"/>
                          </a:solidFill>
                          <a:latin typeface="Calibri" panose="020F0502020204030204"/>
                        </a:defRPr>
                      </a:lvl1pPr>
                      <a:lvl2pPr marL="548640" algn="l" defTabSz="1097280" rtl="0" eaLnBrk="1" latinLnBrk="0" hangingPunct="1">
                        <a:defRPr sz="2160" kern="1200">
                          <a:solidFill>
                            <a:schemeClr val="dk1"/>
                          </a:solidFill>
                          <a:latin typeface="Calibri" panose="020F0502020204030204"/>
                        </a:defRPr>
                      </a:lvl2pPr>
                      <a:lvl3pPr marL="1097280" algn="l" defTabSz="1097280" rtl="0" eaLnBrk="1" latinLnBrk="0" hangingPunct="1">
                        <a:defRPr sz="2160" kern="1200">
                          <a:solidFill>
                            <a:schemeClr val="dk1"/>
                          </a:solidFill>
                          <a:latin typeface="Calibri" panose="020F0502020204030204"/>
                        </a:defRPr>
                      </a:lvl3pPr>
                      <a:lvl4pPr marL="1645920" algn="l" defTabSz="1097280" rtl="0" eaLnBrk="1" latinLnBrk="0" hangingPunct="1">
                        <a:defRPr sz="2160" kern="1200">
                          <a:solidFill>
                            <a:schemeClr val="dk1"/>
                          </a:solidFill>
                          <a:latin typeface="Calibri" panose="020F0502020204030204"/>
                        </a:defRPr>
                      </a:lvl4pPr>
                      <a:lvl5pPr marL="2194560" algn="l" defTabSz="1097280" rtl="0" eaLnBrk="1" latinLnBrk="0" hangingPunct="1">
                        <a:defRPr sz="2160" kern="1200">
                          <a:solidFill>
                            <a:schemeClr val="dk1"/>
                          </a:solidFill>
                          <a:latin typeface="Calibri" panose="020F0502020204030204"/>
                        </a:defRPr>
                      </a:lvl5pPr>
                      <a:lvl6pPr marL="2743200" algn="l" defTabSz="1097280" rtl="0" eaLnBrk="1" latinLnBrk="0" hangingPunct="1">
                        <a:defRPr sz="2160" kern="1200">
                          <a:solidFill>
                            <a:schemeClr val="dk1"/>
                          </a:solidFill>
                          <a:latin typeface="Calibri" panose="020F0502020204030204"/>
                        </a:defRPr>
                      </a:lvl6pPr>
                      <a:lvl7pPr marL="3291840" algn="l" defTabSz="1097280" rtl="0" eaLnBrk="1" latinLnBrk="0" hangingPunct="1">
                        <a:defRPr sz="2160" kern="1200">
                          <a:solidFill>
                            <a:schemeClr val="dk1"/>
                          </a:solidFill>
                          <a:latin typeface="Calibri" panose="020F0502020204030204"/>
                        </a:defRPr>
                      </a:lvl7pPr>
                      <a:lvl8pPr marL="3840480" algn="l" defTabSz="1097280" rtl="0" eaLnBrk="1" latinLnBrk="0" hangingPunct="1">
                        <a:defRPr sz="2160" kern="1200">
                          <a:solidFill>
                            <a:schemeClr val="dk1"/>
                          </a:solidFill>
                          <a:latin typeface="Calibri" panose="020F0502020204030204"/>
                        </a:defRPr>
                      </a:lvl8pPr>
                      <a:lvl9pPr marL="4389120" algn="l" defTabSz="1097280" rtl="0" eaLnBrk="1" latinLnBrk="0" hangingPunct="1">
                        <a:defRPr sz="2160" kern="1200">
                          <a:solidFill>
                            <a:schemeClr val="dk1"/>
                          </a:solidFill>
                          <a:latin typeface="Calibri" panose="020F0502020204030204"/>
                        </a:defRPr>
                      </a:lvl9pPr>
                    </a:lstStyle>
                    <a:p>
                      <a:pPr algn="l"/>
                      <a:r>
                        <a:rPr lang="en-US" b="1" dirty="0">
                          <a:solidFill>
                            <a:schemeClr val="bg1"/>
                          </a:solidFill>
                        </a:rPr>
                        <a:t>Governance</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4593B"/>
                    </a:solidFill>
                  </a:tcPr>
                </a:tc>
                <a:extLst>
                  <a:ext uri="{0D108BD9-81ED-4DB2-BD59-A6C34878D82A}">
                    <a16:rowId xmlns:a16="http://schemas.microsoft.com/office/drawing/2014/main" val="2434763538"/>
                  </a:ext>
                </a:extLst>
              </a:tr>
              <a:tr h="406636">
                <a:tc>
                  <a:txBody>
                    <a:bodyPr/>
                    <a:lstStyle>
                      <a:lvl1pPr marL="0" algn="l" defTabSz="1097280" rtl="0" eaLnBrk="1" latinLnBrk="0" hangingPunct="1">
                        <a:defRPr sz="2160" kern="1200">
                          <a:solidFill>
                            <a:schemeClr val="dk1"/>
                          </a:solidFill>
                          <a:latin typeface="Calibri" panose="020F0502020204030204"/>
                        </a:defRPr>
                      </a:lvl1pPr>
                      <a:lvl2pPr marL="548640" algn="l" defTabSz="1097280" rtl="0" eaLnBrk="1" latinLnBrk="0" hangingPunct="1">
                        <a:defRPr sz="2160" kern="1200">
                          <a:solidFill>
                            <a:schemeClr val="dk1"/>
                          </a:solidFill>
                          <a:latin typeface="Calibri" panose="020F0502020204030204"/>
                        </a:defRPr>
                      </a:lvl2pPr>
                      <a:lvl3pPr marL="1097280" algn="l" defTabSz="1097280" rtl="0" eaLnBrk="1" latinLnBrk="0" hangingPunct="1">
                        <a:defRPr sz="2160" kern="1200">
                          <a:solidFill>
                            <a:schemeClr val="dk1"/>
                          </a:solidFill>
                          <a:latin typeface="Calibri" panose="020F0502020204030204"/>
                        </a:defRPr>
                      </a:lvl3pPr>
                      <a:lvl4pPr marL="1645920" algn="l" defTabSz="1097280" rtl="0" eaLnBrk="1" latinLnBrk="0" hangingPunct="1">
                        <a:defRPr sz="2160" kern="1200">
                          <a:solidFill>
                            <a:schemeClr val="dk1"/>
                          </a:solidFill>
                          <a:latin typeface="Calibri" panose="020F0502020204030204"/>
                        </a:defRPr>
                      </a:lvl4pPr>
                      <a:lvl5pPr marL="2194560" algn="l" defTabSz="1097280" rtl="0" eaLnBrk="1" latinLnBrk="0" hangingPunct="1">
                        <a:defRPr sz="2160" kern="1200">
                          <a:solidFill>
                            <a:schemeClr val="dk1"/>
                          </a:solidFill>
                          <a:latin typeface="Calibri" panose="020F0502020204030204"/>
                        </a:defRPr>
                      </a:lvl5pPr>
                      <a:lvl6pPr marL="2743200" algn="l" defTabSz="1097280" rtl="0" eaLnBrk="1" latinLnBrk="0" hangingPunct="1">
                        <a:defRPr sz="2160" kern="1200">
                          <a:solidFill>
                            <a:schemeClr val="dk1"/>
                          </a:solidFill>
                          <a:latin typeface="Calibri" panose="020F0502020204030204"/>
                        </a:defRPr>
                      </a:lvl6pPr>
                      <a:lvl7pPr marL="3291840" algn="l" defTabSz="1097280" rtl="0" eaLnBrk="1" latinLnBrk="0" hangingPunct="1">
                        <a:defRPr sz="2160" kern="1200">
                          <a:solidFill>
                            <a:schemeClr val="dk1"/>
                          </a:solidFill>
                          <a:latin typeface="Calibri" panose="020F0502020204030204"/>
                        </a:defRPr>
                      </a:lvl7pPr>
                      <a:lvl8pPr marL="3840480" algn="l" defTabSz="1097280" rtl="0" eaLnBrk="1" latinLnBrk="0" hangingPunct="1">
                        <a:defRPr sz="2160" kern="1200">
                          <a:solidFill>
                            <a:schemeClr val="dk1"/>
                          </a:solidFill>
                          <a:latin typeface="Calibri" panose="020F0502020204030204"/>
                        </a:defRPr>
                      </a:lvl8pPr>
                      <a:lvl9pPr marL="4389120" algn="l" defTabSz="1097280" rtl="0" eaLnBrk="1" latinLnBrk="0" hangingPunct="1">
                        <a:defRPr sz="2160" kern="1200">
                          <a:solidFill>
                            <a:schemeClr val="dk1"/>
                          </a:solidFill>
                          <a:latin typeface="Calibri" panose="020F0502020204030204"/>
                        </a:defRPr>
                      </a:lvl9pPr>
                    </a:lstStyle>
                    <a:p>
                      <a:pPr marL="0" marR="0">
                        <a:lnSpc>
                          <a:spcPct val="107000"/>
                        </a:lnSpc>
                        <a:spcBef>
                          <a:spcPts val="0"/>
                        </a:spcBef>
                        <a:spcAft>
                          <a:spcPts val="0"/>
                        </a:spcAft>
                      </a:pPr>
                      <a:r>
                        <a:rPr lang="en-US" sz="1800" b="0" i="0" u="none" strike="noStrike" kern="1200" baseline="0" dirty="0">
                          <a:solidFill>
                            <a:schemeClr val="dk1"/>
                          </a:solidFill>
                          <a:latin typeface="+mn-lt"/>
                          <a:ea typeface="+mn-ea"/>
                          <a:cs typeface="+mn-cs"/>
                        </a:rPr>
                        <a:t>Adoption as part of law</a:t>
                      </a:r>
                      <a:endParaRPr lang="en-US" sz="2000" b="0" dirty="0">
                        <a:effectLst/>
                        <a:latin typeface="Calibri Light" panose="020F0302020204030204" pitchFamily="34" charset="0"/>
                        <a:ea typeface="+mn-ea"/>
                        <a:cs typeface="Arial" panose="020B0604020202020204" pitchFamily="34"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A851E">
                        <a:tint val="20000"/>
                      </a:srgbClr>
                    </a:solidFill>
                  </a:tcPr>
                </a:tc>
                <a:tc>
                  <a:txBody>
                    <a:bodyPr/>
                    <a:lstStyle>
                      <a:lvl1pPr marL="0" algn="l" defTabSz="1097280" rtl="0" eaLnBrk="1" latinLnBrk="0" hangingPunct="1">
                        <a:defRPr sz="2160" kern="1200">
                          <a:solidFill>
                            <a:schemeClr val="dk1"/>
                          </a:solidFill>
                          <a:latin typeface="Calibri" panose="020F0502020204030204"/>
                        </a:defRPr>
                      </a:lvl1pPr>
                      <a:lvl2pPr marL="548640" algn="l" defTabSz="1097280" rtl="0" eaLnBrk="1" latinLnBrk="0" hangingPunct="1">
                        <a:defRPr sz="2160" kern="1200">
                          <a:solidFill>
                            <a:schemeClr val="dk1"/>
                          </a:solidFill>
                          <a:latin typeface="Calibri" panose="020F0502020204030204"/>
                        </a:defRPr>
                      </a:lvl2pPr>
                      <a:lvl3pPr marL="1097280" algn="l" defTabSz="1097280" rtl="0" eaLnBrk="1" latinLnBrk="0" hangingPunct="1">
                        <a:defRPr sz="2160" kern="1200">
                          <a:solidFill>
                            <a:schemeClr val="dk1"/>
                          </a:solidFill>
                          <a:latin typeface="Calibri" panose="020F0502020204030204"/>
                        </a:defRPr>
                      </a:lvl3pPr>
                      <a:lvl4pPr marL="1645920" algn="l" defTabSz="1097280" rtl="0" eaLnBrk="1" latinLnBrk="0" hangingPunct="1">
                        <a:defRPr sz="2160" kern="1200">
                          <a:solidFill>
                            <a:schemeClr val="dk1"/>
                          </a:solidFill>
                          <a:latin typeface="Calibri" panose="020F0502020204030204"/>
                        </a:defRPr>
                      </a:lvl4pPr>
                      <a:lvl5pPr marL="2194560" algn="l" defTabSz="1097280" rtl="0" eaLnBrk="1" latinLnBrk="0" hangingPunct="1">
                        <a:defRPr sz="2160" kern="1200">
                          <a:solidFill>
                            <a:schemeClr val="dk1"/>
                          </a:solidFill>
                          <a:latin typeface="Calibri" panose="020F0502020204030204"/>
                        </a:defRPr>
                      </a:lvl5pPr>
                      <a:lvl6pPr marL="2743200" algn="l" defTabSz="1097280" rtl="0" eaLnBrk="1" latinLnBrk="0" hangingPunct="1">
                        <a:defRPr sz="2160" kern="1200">
                          <a:solidFill>
                            <a:schemeClr val="dk1"/>
                          </a:solidFill>
                          <a:latin typeface="Calibri" panose="020F0502020204030204"/>
                        </a:defRPr>
                      </a:lvl6pPr>
                      <a:lvl7pPr marL="3291840" algn="l" defTabSz="1097280" rtl="0" eaLnBrk="1" latinLnBrk="0" hangingPunct="1">
                        <a:defRPr sz="2160" kern="1200">
                          <a:solidFill>
                            <a:schemeClr val="dk1"/>
                          </a:solidFill>
                          <a:latin typeface="Calibri" panose="020F0502020204030204"/>
                        </a:defRPr>
                      </a:lvl7pPr>
                      <a:lvl8pPr marL="3840480" algn="l" defTabSz="1097280" rtl="0" eaLnBrk="1" latinLnBrk="0" hangingPunct="1">
                        <a:defRPr sz="2160" kern="1200">
                          <a:solidFill>
                            <a:schemeClr val="dk1"/>
                          </a:solidFill>
                          <a:latin typeface="Calibri" panose="020F0502020204030204"/>
                        </a:defRPr>
                      </a:lvl8pPr>
                      <a:lvl9pPr marL="4389120" algn="l" defTabSz="1097280" rtl="0" eaLnBrk="1" latinLnBrk="0" hangingPunct="1">
                        <a:defRPr sz="2160" kern="1200">
                          <a:solidFill>
                            <a:schemeClr val="dk1"/>
                          </a:solidFill>
                          <a:latin typeface="Calibri" panose="020F0502020204030204"/>
                        </a:defRPr>
                      </a:lvl9pPr>
                    </a:lstStyle>
                    <a:p>
                      <a:pPr marL="0" marR="0" algn="r" defTabSz="914400" rtl="0" eaLnBrk="1" latinLnBrk="0" hangingPunct="1">
                        <a:lnSpc>
                          <a:spcPct val="107000"/>
                        </a:lnSpc>
                        <a:spcBef>
                          <a:spcPts val="0"/>
                        </a:spcBef>
                        <a:spcAft>
                          <a:spcPts val="0"/>
                        </a:spcAft>
                      </a:pPr>
                      <a:r>
                        <a:rPr lang="en-US" sz="2000" kern="1200" dirty="0">
                          <a:solidFill>
                            <a:schemeClr val="dk1"/>
                          </a:solidFill>
                          <a:effectLst/>
                          <a:latin typeface="+mn-lt"/>
                          <a:ea typeface="+mn-ea"/>
                          <a:cs typeface="+mn-cs"/>
                        </a:rPr>
                        <a:t>1</a:t>
                      </a: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A851E">
                        <a:tint val="20000"/>
                      </a:srgbClr>
                    </a:solidFill>
                  </a:tcPr>
                </a:tc>
                <a:tc>
                  <a:txBody>
                    <a:bodyPr/>
                    <a:lstStyle>
                      <a:lvl1pPr marL="0" algn="l" defTabSz="1097280" rtl="0" eaLnBrk="1" latinLnBrk="0" hangingPunct="1">
                        <a:defRPr sz="2160" kern="1200">
                          <a:solidFill>
                            <a:schemeClr val="dk1"/>
                          </a:solidFill>
                          <a:latin typeface="Calibri" panose="020F0502020204030204"/>
                        </a:defRPr>
                      </a:lvl1pPr>
                      <a:lvl2pPr marL="548640" algn="l" defTabSz="1097280" rtl="0" eaLnBrk="1" latinLnBrk="0" hangingPunct="1">
                        <a:defRPr sz="2160" kern="1200">
                          <a:solidFill>
                            <a:schemeClr val="dk1"/>
                          </a:solidFill>
                          <a:latin typeface="Calibri" panose="020F0502020204030204"/>
                        </a:defRPr>
                      </a:lvl2pPr>
                      <a:lvl3pPr marL="1097280" algn="l" defTabSz="1097280" rtl="0" eaLnBrk="1" latinLnBrk="0" hangingPunct="1">
                        <a:defRPr sz="2160" kern="1200">
                          <a:solidFill>
                            <a:schemeClr val="dk1"/>
                          </a:solidFill>
                          <a:latin typeface="Calibri" panose="020F0502020204030204"/>
                        </a:defRPr>
                      </a:lvl3pPr>
                      <a:lvl4pPr marL="1645920" algn="l" defTabSz="1097280" rtl="0" eaLnBrk="1" latinLnBrk="0" hangingPunct="1">
                        <a:defRPr sz="2160" kern="1200">
                          <a:solidFill>
                            <a:schemeClr val="dk1"/>
                          </a:solidFill>
                          <a:latin typeface="Calibri" panose="020F0502020204030204"/>
                        </a:defRPr>
                      </a:lvl4pPr>
                      <a:lvl5pPr marL="2194560" algn="l" defTabSz="1097280" rtl="0" eaLnBrk="1" latinLnBrk="0" hangingPunct="1">
                        <a:defRPr sz="2160" kern="1200">
                          <a:solidFill>
                            <a:schemeClr val="dk1"/>
                          </a:solidFill>
                          <a:latin typeface="Calibri" panose="020F0502020204030204"/>
                        </a:defRPr>
                      </a:lvl5pPr>
                      <a:lvl6pPr marL="2743200" algn="l" defTabSz="1097280" rtl="0" eaLnBrk="1" latinLnBrk="0" hangingPunct="1">
                        <a:defRPr sz="2160" kern="1200">
                          <a:solidFill>
                            <a:schemeClr val="dk1"/>
                          </a:solidFill>
                          <a:latin typeface="Calibri" panose="020F0502020204030204"/>
                        </a:defRPr>
                      </a:lvl6pPr>
                      <a:lvl7pPr marL="3291840" algn="l" defTabSz="1097280" rtl="0" eaLnBrk="1" latinLnBrk="0" hangingPunct="1">
                        <a:defRPr sz="2160" kern="1200">
                          <a:solidFill>
                            <a:schemeClr val="dk1"/>
                          </a:solidFill>
                          <a:latin typeface="Calibri" panose="020F0502020204030204"/>
                        </a:defRPr>
                      </a:lvl7pPr>
                      <a:lvl8pPr marL="3840480" algn="l" defTabSz="1097280" rtl="0" eaLnBrk="1" latinLnBrk="0" hangingPunct="1">
                        <a:defRPr sz="2160" kern="1200">
                          <a:solidFill>
                            <a:schemeClr val="dk1"/>
                          </a:solidFill>
                          <a:latin typeface="Calibri" panose="020F0502020204030204"/>
                        </a:defRPr>
                      </a:lvl8pPr>
                      <a:lvl9pPr marL="4389120" algn="l" defTabSz="1097280" rtl="0" eaLnBrk="1" latinLnBrk="0" hangingPunct="1">
                        <a:defRPr sz="2160" kern="1200">
                          <a:solidFill>
                            <a:schemeClr val="dk1"/>
                          </a:solidFill>
                          <a:latin typeface="Calibri" panose="020F0502020204030204"/>
                        </a:defRPr>
                      </a:lvl9pPr>
                    </a:lstStyle>
                    <a:p>
                      <a:pPr marL="0" marR="0" algn="r" defTabSz="914400" rtl="0" eaLnBrk="1" latinLnBrk="0" hangingPunct="1">
                        <a:lnSpc>
                          <a:spcPct val="107000"/>
                        </a:lnSpc>
                        <a:spcBef>
                          <a:spcPts val="0"/>
                        </a:spcBef>
                        <a:spcAft>
                          <a:spcPts val="0"/>
                        </a:spcAft>
                      </a:pPr>
                      <a:r>
                        <a:rPr lang="en-US" sz="2000" kern="1200" dirty="0">
                          <a:solidFill>
                            <a:schemeClr val="dk1"/>
                          </a:solidFill>
                          <a:effectLst/>
                          <a:latin typeface="+mn-lt"/>
                          <a:ea typeface="+mn-ea"/>
                          <a:cs typeface="+mn-cs"/>
                        </a:rPr>
                        <a:t>-</a:t>
                      </a: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A851E">
                        <a:tint val="20000"/>
                      </a:srgbClr>
                    </a:solidFill>
                  </a:tcPr>
                </a:tc>
                <a:tc>
                  <a:txBody>
                    <a:bodyPr/>
                    <a:lstStyle>
                      <a:lvl1pPr marL="0" algn="l" defTabSz="1097280" rtl="0" eaLnBrk="1" latinLnBrk="0" hangingPunct="1">
                        <a:defRPr sz="2160" kern="1200">
                          <a:solidFill>
                            <a:schemeClr val="dk1"/>
                          </a:solidFill>
                          <a:latin typeface="Calibri" panose="020F0502020204030204"/>
                        </a:defRPr>
                      </a:lvl1pPr>
                      <a:lvl2pPr marL="548640" algn="l" defTabSz="1097280" rtl="0" eaLnBrk="1" latinLnBrk="0" hangingPunct="1">
                        <a:defRPr sz="2160" kern="1200">
                          <a:solidFill>
                            <a:schemeClr val="dk1"/>
                          </a:solidFill>
                          <a:latin typeface="Calibri" panose="020F0502020204030204"/>
                        </a:defRPr>
                      </a:lvl2pPr>
                      <a:lvl3pPr marL="1097280" algn="l" defTabSz="1097280" rtl="0" eaLnBrk="1" latinLnBrk="0" hangingPunct="1">
                        <a:defRPr sz="2160" kern="1200">
                          <a:solidFill>
                            <a:schemeClr val="dk1"/>
                          </a:solidFill>
                          <a:latin typeface="Calibri" panose="020F0502020204030204"/>
                        </a:defRPr>
                      </a:lvl3pPr>
                      <a:lvl4pPr marL="1645920" algn="l" defTabSz="1097280" rtl="0" eaLnBrk="1" latinLnBrk="0" hangingPunct="1">
                        <a:defRPr sz="2160" kern="1200">
                          <a:solidFill>
                            <a:schemeClr val="dk1"/>
                          </a:solidFill>
                          <a:latin typeface="Calibri" panose="020F0502020204030204"/>
                        </a:defRPr>
                      </a:lvl4pPr>
                      <a:lvl5pPr marL="2194560" algn="l" defTabSz="1097280" rtl="0" eaLnBrk="1" latinLnBrk="0" hangingPunct="1">
                        <a:defRPr sz="2160" kern="1200">
                          <a:solidFill>
                            <a:schemeClr val="dk1"/>
                          </a:solidFill>
                          <a:latin typeface="Calibri" panose="020F0502020204030204"/>
                        </a:defRPr>
                      </a:lvl5pPr>
                      <a:lvl6pPr marL="2743200" algn="l" defTabSz="1097280" rtl="0" eaLnBrk="1" latinLnBrk="0" hangingPunct="1">
                        <a:defRPr sz="2160" kern="1200">
                          <a:solidFill>
                            <a:schemeClr val="dk1"/>
                          </a:solidFill>
                          <a:latin typeface="Calibri" panose="020F0502020204030204"/>
                        </a:defRPr>
                      </a:lvl6pPr>
                      <a:lvl7pPr marL="3291840" algn="l" defTabSz="1097280" rtl="0" eaLnBrk="1" latinLnBrk="0" hangingPunct="1">
                        <a:defRPr sz="2160" kern="1200">
                          <a:solidFill>
                            <a:schemeClr val="dk1"/>
                          </a:solidFill>
                          <a:latin typeface="Calibri" panose="020F0502020204030204"/>
                        </a:defRPr>
                      </a:lvl7pPr>
                      <a:lvl8pPr marL="3840480" algn="l" defTabSz="1097280" rtl="0" eaLnBrk="1" latinLnBrk="0" hangingPunct="1">
                        <a:defRPr sz="2160" kern="1200">
                          <a:solidFill>
                            <a:schemeClr val="dk1"/>
                          </a:solidFill>
                          <a:latin typeface="Calibri" panose="020F0502020204030204"/>
                        </a:defRPr>
                      </a:lvl8pPr>
                      <a:lvl9pPr marL="4389120" algn="l" defTabSz="1097280" rtl="0" eaLnBrk="1" latinLnBrk="0" hangingPunct="1">
                        <a:defRPr sz="2160" kern="1200">
                          <a:solidFill>
                            <a:schemeClr val="dk1"/>
                          </a:solidFill>
                          <a:latin typeface="Calibri" panose="020F0502020204030204"/>
                        </a:defRPr>
                      </a:lvl9pPr>
                    </a:lstStyle>
                    <a:p>
                      <a:pPr marL="0" marR="0" algn="r" defTabSz="914400" rtl="0" eaLnBrk="1" latinLnBrk="0" hangingPunct="1">
                        <a:lnSpc>
                          <a:spcPct val="107000"/>
                        </a:lnSpc>
                        <a:spcBef>
                          <a:spcPts val="0"/>
                        </a:spcBef>
                        <a:spcAft>
                          <a:spcPts val="0"/>
                        </a:spcAft>
                      </a:pPr>
                      <a:r>
                        <a:rPr lang="en-US" sz="2000" kern="1200" dirty="0">
                          <a:solidFill>
                            <a:schemeClr val="dk1"/>
                          </a:solidFill>
                          <a:effectLst/>
                          <a:latin typeface="+mn-lt"/>
                          <a:ea typeface="+mn-ea"/>
                          <a:cs typeface="+mn-cs"/>
                        </a:rPr>
                        <a:t>-</a:t>
                      </a: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A851E">
                        <a:tint val="20000"/>
                      </a:srgbClr>
                    </a:solidFill>
                  </a:tcPr>
                </a:tc>
                <a:tc>
                  <a:txBody>
                    <a:bodyPr/>
                    <a:lstStyle>
                      <a:lvl1pPr marL="0" algn="l" defTabSz="1097280" rtl="0" eaLnBrk="1" latinLnBrk="0" hangingPunct="1">
                        <a:defRPr sz="2160" kern="1200">
                          <a:solidFill>
                            <a:schemeClr val="dk1"/>
                          </a:solidFill>
                          <a:latin typeface="Calibri" panose="020F0502020204030204"/>
                        </a:defRPr>
                      </a:lvl1pPr>
                      <a:lvl2pPr marL="548640" algn="l" defTabSz="1097280" rtl="0" eaLnBrk="1" latinLnBrk="0" hangingPunct="1">
                        <a:defRPr sz="2160" kern="1200">
                          <a:solidFill>
                            <a:schemeClr val="dk1"/>
                          </a:solidFill>
                          <a:latin typeface="Calibri" panose="020F0502020204030204"/>
                        </a:defRPr>
                      </a:lvl2pPr>
                      <a:lvl3pPr marL="1097280" algn="l" defTabSz="1097280" rtl="0" eaLnBrk="1" latinLnBrk="0" hangingPunct="1">
                        <a:defRPr sz="2160" kern="1200">
                          <a:solidFill>
                            <a:schemeClr val="dk1"/>
                          </a:solidFill>
                          <a:latin typeface="Calibri" panose="020F0502020204030204"/>
                        </a:defRPr>
                      </a:lvl3pPr>
                      <a:lvl4pPr marL="1645920" algn="l" defTabSz="1097280" rtl="0" eaLnBrk="1" latinLnBrk="0" hangingPunct="1">
                        <a:defRPr sz="2160" kern="1200">
                          <a:solidFill>
                            <a:schemeClr val="dk1"/>
                          </a:solidFill>
                          <a:latin typeface="Calibri" panose="020F0502020204030204"/>
                        </a:defRPr>
                      </a:lvl4pPr>
                      <a:lvl5pPr marL="2194560" algn="l" defTabSz="1097280" rtl="0" eaLnBrk="1" latinLnBrk="0" hangingPunct="1">
                        <a:defRPr sz="2160" kern="1200">
                          <a:solidFill>
                            <a:schemeClr val="dk1"/>
                          </a:solidFill>
                          <a:latin typeface="Calibri" panose="020F0502020204030204"/>
                        </a:defRPr>
                      </a:lvl5pPr>
                      <a:lvl6pPr marL="2743200" algn="l" defTabSz="1097280" rtl="0" eaLnBrk="1" latinLnBrk="0" hangingPunct="1">
                        <a:defRPr sz="2160" kern="1200">
                          <a:solidFill>
                            <a:schemeClr val="dk1"/>
                          </a:solidFill>
                          <a:latin typeface="Calibri" panose="020F0502020204030204"/>
                        </a:defRPr>
                      </a:lvl6pPr>
                      <a:lvl7pPr marL="3291840" algn="l" defTabSz="1097280" rtl="0" eaLnBrk="1" latinLnBrk="0" hangingPunct="1">
                        <a:defRPr sz="2160" kern="1200">
                          <a:solidFill>
                            <a:schemeClr val="dk1"/>
                          </a:solidFill>
                          <a:latin typeface="Calibri" panose="020F0502020204030204"/>
                        </a:defRPr>
                      </a:lvl7pPr>
                      <a:lvl8pPr marL="3840480" algn="l" defTabSz="1097280" rtl="0" eaLnBrk="1" latinLnBrk="0" hangingPunct="1">
                        <a:defRPr sz="2160" kern="1200">
                          <a:solidFill>
                            <a:schemeClr val="dk1"/>
                          </a:solidFill>
                          <a:latin typeface="Calibri" panose="020F0502020204030204"/>
                        </a:defRPr>
                      </a:lvl8pPr>
                      <a:lvl9pPr marL="4389120" algn="l" defTabSz="1097280" rtl="0" eaLnBrk="1" latinLnBrk="0" hangingPunct="1">
                        <a:defRPr sz="2160" kern="1200">
                          <a:solidFill>
                            <a:schemeClr val="dk1"/>
                          </a:solidFill>
                          <a:latin typeface="Calibri" panose="020F0502020204030204"/>
                        </a:defRPr>
                      </a:lvl9pPr>
                    </a:lstStyle>
                    <a:p>
                      <a:pPr marL="0" marR="0" algn="r" defTabSz="914400" rtl="0" eaLnBrk="1" latinLnBrk="0" hangingPunct="1">
                        <a:lnSpc>
                          <a:spcPct val="107000"/>
                        </a:lnSpc>
                        <a:spcBef>
                          <a:spcPts val="0"/>
                        </a:spcBef>
                        <a:spcAft>
                          <a:spcPts val="0"/>
                        </a:spcAft>
                      </a:pPr>
                      <a:r>
                        <a:rPr lang="en-US" sz="2000" kern="1200" dirty="0">
                          <a:solidFill>
                            <a:schemeClr val="dk1"/>
                          </a:solidFill>
                          <a:effectLst/>
                          <a:latin typeface="+mn-lt"/>
                          <a:ea typeface="+mn-ea"/>
                          <a:cs typeface="+mn-cs"/>
                        </a:rPr>
                        <a:t>1</a:t>
                      </a: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A851E">
                        <a:tint val="20000"/>
                      </a:srgbClr>
                    </a:solidFill>
                  </a:tcPr>
                </a:tc>
                <a:tc>
                  <a:txBody>
                    <a:bodyPr/>
                    <a:lstStyle>
                      <a:lvl1pPr marL="0" algn="l" defTabSz="1097280" rtl="0" eaLnBrk="1" latinLnBrk="0" hangingPunct="1">
                        <a:defRPr sz="2160" kern="1200">
                          <a:solidFill>
                            <a:schemeClr val="dk1"/>
                          </a:solidFill>
                          <a:latin typeface="Calibri" panose="020F0502020204030204"/>
                        </a:defRPr>
                      </a:lvl1pPr>
                      <a:lvl2pPr marL="548640" algn="l" defTabSz="1097280" rtl="0" eaLnBrk="1" latinLnBrk="0" hangingPunct="1">
                        <a:defRPr sz="2160" kern="1200">
                          <a:solidFill>
                            <a:schemeClr val="dk1"/>
                          </a:solidFill>
                          <a:latin typeface="Calibri" panose="020F0502020204030204"/>
                        </a:defRPr>
                      </a:lvl2pPr>
                      <a:lvl3pPr marL="1097280" algn="l" defTabSz="1097280" rtl="0" eaLnBrk="1" latinLnBrk="0" hangingPunct="1">
                        <a:defRPr sz="2160" kern="1200">
                          <a:solidFill>
                            <a:schemeClr val="dk1"/>
                          </a:solidFill>
                          <a:latin typeface="Calibri" panose="020F0502020204030204"/>
                        </a:defRPr>
                      </a:lvl3pPr>
                      <a:lvl4pPr marL="1645920" algn="l" defTabSz="1097280" rtl="0" eaLnBrk="1" latinLnBrk="0" hangingPunct="1">
                        <a:defRPr sz="2160" kern="1200">
                          <a:solidFill>
                            <a:schemeClr val="dk1"/>
                          </a:solidFill>
                          <a:latin typeface="Calibri" panose="020F0502020204030204"/>
                        </a:defRPr>
                      </a:lvl4pPr>
                      <a:lvl5pPr marL="2194560" algn="l" defTabSz="1097280" rtl="0" eaLnBrk="1" latinLnBrk="0" hangingPunct="1">
                        <a:defRPr sz="2160" kern="1200">
                          <a:solidFill>
                            <a:schemeClr val="dk1"/>
                          </a:solidFill>
                          <a:latin typeface="Calibri" panose="020F0502020204030204"/>
                        </a:defRPr>
                      </a:lvl5pPr>
                      <a:lvl6pPr marL="2743200" algn="l" defTabSz="1097280" rtl="0" eaLnBrk="1" latinLnBrk="0" hangingPunct="1">
                        <a:defRPr sz="2160" kern="1200">
                          <a:solidFill>
                            <a:schemeClr val="dk1"/>
                          </a:solidFill>
                          <a:latin typeface="Calibri" panose="020F0502020204030204"/>
                        </a:defRPr>
                      </a:lvl6pPr>
                      <a:lvl7pPr marL="3291840" algn="l" defTabSz="1097280" rtl="0" eaLnBrk="1" latinLnBrk="0" hangingPunct="1">
                        <a:defRPr sz="2160" kern="1200">
                          <a:solidFill>
                            <a:schemeClr val="dk1"/>
                          </a:solidFill>
                          <a:latin typeface="Calibri" panose="020F0502020204030204"/>
                        </a:defRPr>
                      </a:lvl7pPr>
                      <a:lvl8pPr marL="3840480" algn="l" defTabSz="1097280" rtl="0" eaLnBrk="1" latinLnBrk="0" hangingPunct="1">
                        <a:defRPr sz="2160" kern="1200">
                          <a:solidFill>
                            <a:schemeClr val="dk1"/>
                          </a:solidFill>
                          <a:latin typeface="Calibri" panose="020F0502020204030204"/>
                        </a:defRPr>
                      </a:lvl8pPr>
                      <a:lvl9pPr marL="4389120" algn="l" defTabSz="1097280" rtl="0" eaLnBrk="1" latinLnBrk="0" hangingPunct="1">
                        <a:defRPr sz="2160" kern="1200">
                          <a:solidFill>
                            <a:schemeClr val="dk1"/>
                          </a:solidFill>
                          <a:latin typeface="Calibri" panose="020F0502020204030204"/>
                        </a:defRPr>
                      </a:lvl9pPr>
                    </a:lstStyle>
                    <a:p>
                      <a:pPr marL="0" marR="0" algn="r" defTabSz="914400" rtl="0" eaLnBrk="1" latinLnBrk="0" hangingPunct="1">
                        <a:lnSpc>
                          <a:spcPct val="107000"/>
                        </a:lnSpc>
                        <a:spcBef>
                          <a:spcPts val="0"/>
                        </a:spcBef>
                        <a:spcAft>
                          <a:spcPts val="0"/>
                        </a:spcAft>
                      </a:pPr>
                      <a:r>
                        <a:rPr lang="en-US" sz="2000" kern="1200" dirty="0">
                          <a:solidFill>
                            <a:schemeClr val="dk1"/>
                          </a:solidFill>
                          <a:effectLst/>
                          <a:latin typeface="+mn-lt"/>
                          <a:ea typeface="+mn-ea"/>
                          <a:cs typeface="+mn-cs"/>
                        </a:rPr>
                        <a:t>-</a:t>
                      </a: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A851E">
                        <a:tint val="20000"/>
                      </a:srgbClr>
                    </a:solidFill>
                  </a:tcPr>
                </a:tc>
                <a:tc>
                  <a:txBody>
                    <a:bodyPr/>
                    <a:lstStyle>
                      <a:lvl1pPr marL="0" algn="l" defTabSz="1097280" rtl="0" eaLnBrk="1" latinLnBrk="0" hangingPunct="1">
                        <a:defRPr sz="2160" kern="1200">
                          <a:solidFill>
                            <a:schemeClr val="dk1"/>
                          </a:solidFill>
                          <a:latin typeface="Calibri" panose="020F0502020204030204"/>
                        </a:defRPr>
                      </a:lvl1pPr>
                      <a:lvl2pPr marL="548640" algn="l" defTabSz="1097280" rtl="0" eaLnBrk="1" latinLnBrk="0" hangingPunct="1">
                        <a:defRPr sz="2160" kern="1200">
                          <a:solidFill>
                            <a:schemeClr val="dk1"/>
                          </a:solidFill>
                          <a:latin typeface="Calibri" panose="020F0502020204030204"/>
                        </a:defRPr>
                      </a:lvl2pPr>
                      <a:lvl3pPr marL="1097280" algn="l" defTabSz="1097280" rtl="0" eaLnBrk="1" latinLnBrk="0" hangingPunct="1">
                        <a:defRPr sz="2160" kern="1200">
                          <a:solidFill>
                            <a:schemeClr val="dk1"/>
                          </a:solidFill>
                          <a:latin typeface="Calibri" panose="020F0502020204030204"/>
                        </a:defRPr>
                      </a:lvl3pPr>
                      <a:lvl4pPr marL="1645920" algn="l" defTabSz="1097280" rtl="0" eaLnBrk="1" latinLnBrk="0" hangingPunct="1">
                        <a:defRPr sz="2160" kern="1200">
                          <a:solidFill>
                            <a:schemeClr val="dk1"/>
                          </a:solidFill>
                          <a:latin typeface="Calibri" panose="020F0502020204030204"/>
                        </a:defRPr>
                      </a:lvl4pPr>
                      <a:lvl5pPr marL="2194560" algn="l" defTabSz="1097280" rtl="0" eaLnBrk="1" latinLnBrk="0" hangingPunct="1">
                        <a:defRPr sz="2160" kern="1200">
                          <a:solidFill>
                            <a:schemeClr val="dk1"/>
                          </a:solidFill>
                          <a:latin typeface="Calibri" panose="020F0502020204030204"/>
                        </a:defRPr>
                      </a:lvl5pPr>
                      <a:lvl6pPr marL="2743200" algn="l" defTabSz="1097280" rtl="0" eaLnBrk="1" latinLnBrk="0" hangingPunct="1">
                        <a:defRPr sz="2160" kern="1200">
                          <a:solidFill>
                            <a:schemeClr val="dk1"/>
                          </a:solidFill>
                          <a:latin typeface="Calibri" panose="020F0502020204030204"/>
                        </a:defRPr>
                      </a:lvl6pPr>
                      <a:lvl7pPr marL="3291840" algn="l" defTabSz="1097280" rtl="0" eaLnBrk="1" latinLnBrk="0" hangingPunct="1">
                        <a:defRPr sz="2160" kern="1200">
                          <a:solidFill>
                            <a:schemeClr val="dk1"/>
                          </a:solidFill>
                          <a:latin typeface="Calibri" panose="020F0502020204030204"/>
                        </a:defRPr>
                      </a:lvl7pPr>
                      <a:lvl8pPr marL="3840480" algn="l" defTabSz="1097280" rtl="0" eaLnBrk="1" latinLnBrk="0" hangingPunct="1">
                        <a:defRPr sz="2160" kern="1200">
                          <a:solidFill>
                            <a:schemeClr val="dk1"/>
                          </a:solidFill>
                          <a:latin typeface="Calibri" panose="020F0502020204030204"/>
                        </a:defRPr>
                      </a:lvl8pPr>
                      <a:lvl9pPr marL="4389120" algn="l" defTabSz="1097280" rtl="0" eaLnBrk="1" latinLnBrk="0" hangingPunct="1">
                        <a:defRPr sz="2160" kern="1200">
                          <a:solidFill>
                            <a:schemeClr val="dk1"/>
                          </a:solidFill>
                          <a:latin typeface="Calibri" panose="020F0502020204030204"/>
                        </a:defRPr>
                      </a:lvl9pPr>
                    </a:lstStyle>
                    <a:p>
                      <a:pPr marL="0" marR="0" algn="r" defTabSz="914400" rtl="0" eaLnBrk="1" latinLnBrk="0" hangingPunct="1">
                        <a:lnSpc>
                          <a:spcPct val="107000"/>
                        </a:lnSpc>
                        <a:spcBef>
                          <a:spcPts val="0"/>
                        </a:spcBef>
                        <a:spcAft>
                          <a:spcPts val="0"/>
                        </a:spcAft>
                      </a:pPr>
                      <a:r>
                        <a:rPr lang="en-US" sz="2000" kern="1200" dirty="0">
                          <a:solidFill>
                            <a:schemeClr val="dk1"/>
                          </a:solidFill>
                          <a:effectLst/>
                          <a:latin typeface="+mn-lt"/>
                          <a:ea typeface="+mn-ea"/>
                          <a:cs typeface="+mn-cs"/>
                        </a:rPr>
                        <a:t>-</a:t>
                      </a: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A851E">
                        <a:tint val="20000"/>
                      </a:srgbClr>
                    </a:solidFill>
                  </a:tcPr>
                </a:tc>
                <a:extLst>
                  <a:ext uri="{0D108BD9-81ED-4DB2-BD59-A6C34878D82A}">
                    <a16:rowId xmlns:a16="http://schemas.microsoft.com/office/drawing/2014/main" val="1862354332"/>
                  </a:ext>
                </a:extLst>
              </a:tr>
              <a:tr h="699357">
                <a:tc>
                  <a:txBody>
                    <a:bodyPr/>
                    <a:lstStyle>
                      <a:lvl1pPr marL="0" algn="l" defTabSz="1097280" rtl="0" eaLnBrk="1" latinLnBrk="0" hangingPunct="1">
                        <a:defRPr sz="2160" kern="1200">
                          <a:solidFill>
                            <a:schemeClr val="dk1"/>
                          </a:solidFill>
                          <a:latin typeface="Calibri" panose="020F0502020204030204"/>
                        </a:defRPr>
                      </a:lvl1pPr>
                      <a:lvl2pPr marL="548640" algn="l" defTabSz="1097280" rtl="0" eaLnBrk="1" latinLnBrk="0" hangingPunct="1">
                        <a:defRPr sz="2160" kern="1200">
                          <a:solidFill>
                            <a:schemeClr val="dk1"/>
                          </a:solidFill>
                          <a:latin typeface="Calibri" panose="020F0502020204030204"/>
                        </a:defRPr>
                      </a:lvl2pPr>
                      <a:lvl3pPr marL="1097280" algn="l" defTabSz="1097280" rtl="0" eaLnBrk="1" latinLnBrk="0" hangingPunct="1">
                        <a:defRPr sz="2160" kern="1200">
                          <a:solidFill>
                            <a:schemeClr val="dk1"/>
                          </a:solidFill>
                          <a:latin typeface="Calibri" panose="020F0502020204030204"/>
                        </a:defRPr>
                      </a:lvl3pPr>
                      <a:lvl4pPr marL="1645920" algn="l" defTabSz="1097280" rtl="0" eaLnBrk="1" latinLnBrk="0" hangingPunct="1">
                        <a:defRPr sz="2160" kern="1200">
                          <a:solidFill>
                            <a:schemeClr val="dk1"/>
                          </a:solidFill>
                          <a:latin typeface="Calibri" panose="020F0502020204030204"/>
                        </a:defRPr>
                      </a:lvl4pPr>
                      <a:lvl5pPr marL="2194560" algn="l" defTabSz="1097280" rtl="0" eaLnBrk="1" latinLnBrk="0" hangingPunct="1">
                        <a:defRPr sz="2160" kern="1200">
                          <a:solidFill>
                            <a:schemeClr val="dk1"/>
                          </a:solidFill>
                          <a:latin typeface="Calibri" panose="020F0502020204030204"/>
                        </a:defRPr>
                      </a:lvl5pPr>
                      <a:lvl6pPr marL="2743200" algn="l" defTabSz="1097280" rtl="0" eaLnBrk="1" latinLnBrk="0" hangingPunct="1">
                        <a:defRPr sz="2160" kern="1200">
                          <a:solidFill>
                            <a:schemeClr val="dk1"/>
                          </a:solidFill>
                          <a:latin typeface="Calibri" panose="020F0502020204030204"/>
                        </a:defRPr>
                      </a:lvl6pPr>
                      <a:lvl7pPr marL="3291840" algn="l" defTabSz="1097280" rtl="0" eaLnBrk="1" latinLnBrk="0" hangingPunct="1">
                        <a:defRPr sz="2160" kern="1200">
                          <a:solidFill>
                            <a:schemeClr val="dk1"/>
                          </a:solidFill>
                          <a:latin typeface="Calibri" panose="020F0502020204030204"/>
                        </a:defRPr>
                      </a:lvl7pPr>
                      <a:lvl8pPr marL="3840480" algn="l" defTabSz="1097280" rtl="0" eaLnBrk="1" latinLnBrk="0" hangingPunct="1">
                        <a:defRPr sz="2160" kern="1200">
                          <a:solidFill>
                            <a:schemeClr val="dk1"/>
                          </a:solidFill>
                          <a:latin typeface="Calibri" panose="020F0502020204030204"/>
                        </a:defRPr>
                      </a:lvl8pPr>
                      <a:lvl9pPr marL="4389120" algn="l" defTabSz="1097280" rtl="0" eaLnBrk="1" latinLnBrk="0" hangingPunct="1">
                        <a:defRPr sz="2160" kern="1200">
                          <a:solidFill>
                            <a:schemeClr val="dk1"/>
                          </a:solidFill>
                          <a:latin typeface="Calibri" panose="020F0502020204030204"/>
                        </a:defRPr>
                      </a:lvl9pPr>
                    </a:lstStyle>
                    <a:p>
                      <a:pPr marL="0" marR="0">
                        <a:lnSpc>
                          <a:spcPct val="107000"/>
                        </a:lnSpc>
                        <a:spcBef>
                          <a:spcPts val="0"/>
                        </a:spcBef>
                        <a:spcAft>
                          <a:spcPts val="0"/>
                        </a:spcAft>
                      </a:pPr>
                      <a:r>
                        <a:rPr lang="en-GB" sz="2000" b="0" dirty="0">
                          <a:effectLst/>
                        </a:rPr>
                        <a:t>Full adoption</a:t>
                      </a:r>
                    </a:p>
                    <a:p>
                      <a:pPr marL="0" marR="0">
                        <a:lnSpc>
                          <a:spcPct val="107000"/>
                        </a:lnSpc>
                        <a:spcBef>
                          <a:spcPts val="0"/>
                        </a:spcBef>
                        <a:spcAft>
                          <a:spcPts val="0"/>
                        </a:spcAft>
                      </a:pPr>
                      <a:endParaRPr lang="en-US" sz="2000" b="0" dirty="0">
                        <a:effectLst/>
                        <a:latin typeface="Calibri Light" panose="020F0302020204030204" pitchFamily="34" charset="0"/>
                        <a:ea typeface="+mn-ea"/>
                        <a:cs typeface="Arial" panose="020B0604020202020204" pitchFamily="34"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A851E">
                        <a:tint val="40000"/>
                      </a:srgbClr>
                    </a:solidFill>
                  </a:tcPr>
                </a:tc>
                <a:tc>
                  <a:txBody>
                    <a:bodyPr/>
                    <a:lstStyle>
                      <a:lvl1pPr marL="0" algn="l" defTabSz="1097280" rtl="0" eaLnBrk="1" latinLnBrk="0" hangingPunct="1">
                        <a:defRPr sz="2160" kern="1200">
                          <a:solidFill>
                            <a:schemeClr val="dk1"/>
                          </a:solidFill>
                          <a:latin typeface="Calibri" panose="020F0502020204030204"/>
                        </a:defRPr>
                      </a:lvl1pPr>
                      <a:lvl2pPr marL="548640" algn="l" defTabSz="1097280" rtl="0" eaLnBrk="1" latinLnBrk="0" hangingPunct="1">
                        <a:defRPr sz="2160" kern="1200">
                          <a:solidFill>
                            <a:schemeClr val="dk1"/>
                          </a:solidFill>
                          <a:latin typeface="Calibri" panose="020F0502020204030204"/>
                        </a:defRPr>
                      </a:lvl2pPr>
                      <a:lvl3pPr marL="1097280" algn="l" defTabSz="1097280" rtl="0" eaLnBrk="1" latinLnBrk="0" hangingPunct="1">
                        <a:defRPr sz="2160" kern="1200">
                          <a:solidFill>
                            <a:schemeClr val="dk1"/>
                          </a:solidFill>
                          <a:latin typeface="Calibri" panose="020F0502020204030204"/>
                        </a:defRPr>
                      </a:lvl3pPr>
                      <a:lvl4pPr marL="1645920" algn="l" defTabSz="1097280" rtl="0" eaLnBrk="1" latinLnBrk="0" hangingPunct="1">
                        <a:defRPr sz="2160" kern="1200">
                          <a:solidFill>
                            <a:schemeClr val="dk1"/>
                          </a:solidFill>
                          <a:latin typeface="Calibri" panose="020F0502020204030204"/>
                        </a:defRPr>
                      </a:lvl4pPr>
                      <a:lvl5pPr marL="2194560" algn="l" defTabSz="1097280" rtl="0" eaLnBrk="1" latinLnBrk="0" hangingPunct="1">
                        <a:defRPr sz="2160" kern="1200">
                          <a:solidFill>
                            <a:schemeClr val="dk1"/>
                          </a:solidFill>
                          <a:latin typeface="Calibri" panose="020F0502020204030204"/>
                        </a:defRPr>
                      </a:lvl5pPr>
                      <a:lvl6pPr marL="2743200" algn="l" defTabSz="1097280" rtl="0" eaLnBrk="1" latinLnBrk="0" hangingPunct="1">
                        <a:defRPr sz="2160" kern="1200">
                          <a:solidFill>
                            <a:schemeClr val="dk1"/>
                          </a:solidFill>
                          <a:latin typeface="Calibri" panose="020F0502020204030204"/>
                        </a:defRPr>
                      </a:lvl6pPr>
                      <a:lvl7pPr marL="3291840" algn="l" defTabSz="1097280" rtl="0" eaLnBrk="1" latinLnBrk="0" hangingPunct="1">
                        <a:defRPr sz="2160" kern="1200">
                          <a:solidFill>
                            <a:schemeClr val="dk1"/>
                          </a:solidFill>
                          <a:latin typeface="Calibri" panose="020F0502020204030204"/>
                        </a:defRPr>
                      </a:lvl7pPr>
                      <a:lvl8pPr marL="3840480" algn="l" defTabSz="1097280" rtl="0" eaLnBrk="1" latinLnBrk="0" hangingPunct="1">
                        <a:defRPr sz="2160" kern="1200">
                          <a:solidFill>
                            <a:schemeClr val="dk1"/>
                          </a:solidFill>
                          <a:latin typeface="Calibri" panose="020F0502020204030204"/>
                        </a:defRPr>
                      </a:lvl8pPr>
                      <a:lvl9pPr marL="4389120" algn="l" defTabSz="1097280" rtl="0" eaLnBrk="1" latinLnBrk="0" hangingPunct="1">
                        <a:defRPr sz="2160" kern="1200">
                          <a:solidFill>
                            <a:schemeClr val="dk1"/>
                          </a:solidFill>
                          <a:latin typeface="Calibri" panose="020F0502020204030204"/>
                        </a:defRPr>
                      </a:lvl9pPr>
                    </a:lstStyle>
                    <a:p>
                      <a:pPr marL="0" marR="0" algn="r" defTabSz="914400" rtl="0" eaLnBrk="1" latinLnBrk="0" hangingPunct="1">
                        <a:lnSpc>
                          <a:spcPct val="107000"/>
                        </a:lnSpc>
                        <a:spcBef>
                          <a:spcPts val="0"/>
                        </a:spcBef>
                        <a:spcAft>
                          <a:spcPts val="0"/>
                        </a:spcAft>
                      </a:pPr>
                      <a:r>
                        <a:rPr lang="en-GB" sz="2000" kern="1200" dirty="0">
                          <a:solidFill>
                            <a:schemeClr val="dk1"/>
                          </a:solidFill>
                          <a:effectLst/>
                          <a:latin typeface="+mn-lt"/>
                          <a:ea typeface="+mn-ea"/>
                          <a:cs typeface="+mn-cs"/>
                        </a:rPr>
                        <a:t>17</a:t>
                      </a:r>
                      <a:endParaRPr lang="en-US" sz="2000" kern="1200" dirty="0">
                        <a:solidFill>
                          <a:schemeClr val="dk1"/>
                        </a:solidFill>
                        <a:effectLst/>
                        <a:latin typeface="+mn-lt"/>
                        <a:ea typeface="+mn-ea"/>
                        <a:cs typeface="+mn-cs"/>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A851E">
                        <a:tint val="40000"/>
                      </a:srgbClr>
                    </a:solidFill>
                  </a:tcPr>
                </a:tc>
                <a:tc>
                  <a:txBody>
                    <a:bodyPr/>
                    <a:lstStyle>
                      <a:lvl1pPr marL="0" algn="l" defTabSz="1097280" rtl="0" eaLnBrk="1" latinLnBrk="0" hangingPunct="1">
                        <a:defRPr sz="2160" kern="1200">
                          <a:solidFill>
                            <a:schemeClr val="dk1"/>
                          </a:solidFill>
                          <a:latin typeface="Calibri" panose="020F0502020204030204"/>
                        </a:defRPr>
                      </a:lvl1pPr>
                      <a:lvl2pPr marL="548640" algn="l" defTabSz="1097280" rtl="0" eaLnBrk="1" latinLnBrk="0" hangingPunct="1">
                        <a:defRPr sz="2160" kern="1200">
                          <a:solidFill>
                            <a:schemeClr val="dk1"/>
                          </a:solidFill>
                          <a:latin typeface="Calibri" panose="020F0502020204030204"/>
                        </a:defRPr>
                      </a:lvl2pPr>
                      <a:lvl3pPr marL="1097280" algn="l" defTabSz="1097280" rtl="0" eaLnBrk="1" latinLnBrk="0" hangingPunct="1">
                        <a:defRPr sz="2160" kern="1200">
                          <a:solidFill>
                            <a:schemeClr val="dk1"/>
                          </a:solidFill>
                          <a:latin typeface="Calibri" panose="020F0502020204030204"/>
                        </a:defRPr>
                      </a:lvl3pPr>
                      <a:lvl4pPr marL="1645920" algn="l" defTabSz="1097280" rtl="0" eaLnBrk="1" latinLnBrk="0" hangingPunct="1">
                        <a:defRPr sz="2160" kern="1200">
                          <a:solidFill>
                            <a:schemeClr val="dk1"/>
                          </a:solidFill>
                          <a:latin typeface="Calibri" panose="020F0502020204030204"/>
                        </a:defRPr>
                      </a:lvl4pPr>
                      <a:lvl5pPr marL="2194560" algn="l" defTabSz="1097280" rtl="0" eaLnBrk="1" latinLnBrk="0" hangingPunct="1">
                        <a:defRPr sz="2160" kern="1200">
                          <a:solidFill>
                            <a:schemeClr val="dk1"/>
                          </a:solidFill>
                          <a:latin typeface="Calibri" panose="020F0502020204030204"/>
                        </a:defRPr>
                      </a:lvl5pPr>
                      <a:lvl6pPr marL="2743200" algn="l" defTabSz="1097280" rtl="0" eaLnBrk="1" latinLnBrk="0" hangingPunct="1">
                        <a:defRPr sz="2160" kern="1200">
                          <a:solidFill>
                            <a:schemeClr val="dk1"/>
                          </a:solidFill>
                          <a:latin typeface="Calibri" panose="020F0502020204030204"/>
                        </a:defRPr>
                      </a:lvl6pPr>
                      <a:lvl7pPr marL="3291840" algn="l" defTabSz="1097280" rtl="0" eaLnBrk="1" latinLnBrk="0" hangingPunct="1">
                        <a:defRPr sz="2160" kern="1200">
                          <a:solidFill>
                            <a:schemeClr val="dk1"/>
                          </a:solidFill>
                          <a:latin typeface="Calibri" panose="020F0502020204030204"/>
                        </a:defRPr>
                      </a:lvl7pPr>
                      <a:lvl8pPr marL="3840480" algn="l" defTabSz="1097280" rtl="0" eaLnBrk="1" latinLnBrk="0" hangingPunct="1">
                        <a:defRPr sz="2160" kern="1200">
                          <a:solidFill>
                            <a:schemeClr val="dk1"/>
                          </a:solidFill>
                          <a:latin typeface="Calibri" panose="020F0502020204030204"/>
                        </a:defRPr>
                      </a:lvl8pPr>
                      <a:lvl9pPr marL="4389120" algn="l" defTabSz="1097280" rtl="0" eaLnBrk="1" latinLnBrk="0" hangingPunct="1">
                        <a:defRPr sz="2160" kern="1200">
                          <a:solidFill>
                            <a:schemeClr val="dk1"/>
                          </a:solidFill>
                          <a:latin typeface="Calibri" panose="020F0502020204030204"/>
                        </a:defRPr>
                      </a:lvl9pPr>
                    </a:lstStyle>
                    <a:p>
                      <a:pPr marL="0" marR="0" algn="r" defTabSz="914400" rtl="0" eaLnBrk="1" latinLnBrk="0" hangingPunct="1">
                        <a:lnSpc>
                          <a:spcPct val="107000"/>
                        </a:lnSpc>
                        <a:spcBef>
                          <a:spcPts val="0"/>
                        </a:spcBef>
                        <a:spcAft>
                          <a:spcPts val="0"/>
                        </a:spcAft>
                      </a:pPr>
                      <a:r>
                        <a:rPr lang="en-GB" sz="2000" kern="1200" dirty="0">
                          <a:solidFill>
                            <a:schemeClr val="dk1"/>
                          </a:solidFill>
                          <a:effectLst/>
                          <a:latin typeface="+mn-lt"/>
                          <a:ea typeface="+mn-ea"/>
                          <a:cs typeface="+mn-cs"/>
                        </a:rPr>
                        <a:t>23</a:t>
                      </a:r>
                      <a:endParaRPr lang="en-US" sz="2000" kern="1200" dirty="0">
                        <a:solidFill>
                          <a:schemeClr val="dk1"/>
                        </a:solidFill>
                        <a:effectLst/>
                        <a:latin typeface="+mn-lt"/>
                        <a:ea typeface="+mn-ea"/>
                        <a:cs typeface="+mn-cs"/>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A851E">
                        <a:tint val="40000"/>
                      </a:srgbClr>
                    </a:solidFill>
                  </a:tcPr>
                </a:tc>
                <a:tc>
                  <a:txBody>
                    <a:bodyPr/>
                    <a:lstStyle>
                      <a:lvl1pPr marL="0" algn="l" defTabSz="1097280" rtl="0" eaLnBrk="1" latinLnBrk="0" hangingPunct="1">
                        <a:defRPr sz="2160" kern="1200">
                          <a:solidFill>
                            <a:schemeClr val="dk1"/>
                          </a:solidFill>
                          <a:latin typeface="Calibri" panose="020F0502020204030204"/>
                        </a:defRPr>
                      </a:lvl1pPr>
                      <a:lvl2pPr marL="548640" algn="l" defTabSz="1097280" rtl="0" eaLnBrk="1" latinLnBrk="0" hangingPunct="1">
                        <a:defRPr sz="2160" kern="1200">
                          <a:solidFill>
                            <a:schemeClr val="dk1"/>
                          </a:solidFill>
                          <a:latin typeface="Calibri" panose="020F0502020204030204"/>
                        </a:defRPr>
                      </a:lvl2pPr>
                      <a:lvl3pPr marL="1097280" algn="l" defTabSz="1097280" rtl="0" eaLnBrk="1" latinLnBrk="0" hangingPunct="1">
                        <a:defRPr sz="2160" kern="1200">
                          <a:solidFill>
                            <a:schemeClr val="dk1"/>
                          </a:solidFill>
                          <a:latin typeface="Calibri" panose="020F0502020204030204"/>
                        </a:defRPr>
                      </a:lvl3pPr>
                      <a:lvl4pPr marL="1645920" algn="l" defTabSz="1097280" rtl="0" eaLnBrk="1" latinLnBrk="0" hangingPunct="1">
                        <a:defRPr sz="2160" kern="1200">
                          <a:solidFill>
                            <a:schemeClr val="dk1"/>
                          </a:solidFill>
                          <a:latin typeface="Calibri" panose="020F0502020204030204"/>
                        </a:defRPr>
                      </a:lvl4pPr>
                      <a:lvl5pPr marL="2194560" algn="l" defTabSz="1097280" rtl="0" eaLnBrk="1" latinLnBrk="0" hangingPunct="1">
                        <a:defRPr sz="2160" kern="1200">
                          <a:solidFill>
                            <a:schemeClr val="dk1"/>
                          </a:solidFill>
                          <a:latin typeface="Calibri" panose="020F0502020204030204"/>
                        </a:defRPr>
                      </a:lvl5pPr>
                      <a:lvl6pPr marL="2743200" algn="l" defTabSz="1097280" rtl="0" eaLnBrk="1" latinLnBrk="0" hangingPunct="1">
                        <a:defRPr sz="2160" kern="1200">
                          <a:solidFill>
                            <a:schemeClr val="dk1"/>
                          </a:solidFill>
                          <a:latin typeface="Calibri" panose="020F0502020204030204"/>
                        </a:defRPr>
                      </a:lvl6pPr>
                      <a:lvl7pPr marL="3291840" algn="l" defTabSz="1097280" rtl="0" eaLnBrk="1" latinLnBrk="0" hangingPunct="1">
                        <a:defRPr sz="2160" kern="1200">
                          <a:solidFill>
                            <a:schemeClr val="dk1"/>
                          </a:solidFill>
                          <a:latin typeface="Calibri" panose="020F0502020204030204"/>
                        </a:defRPr>
                      </a:lvl7pPr>
                      <a:lvl8pPr marL="3840480" algn="l" defTabSz="1097280" rtl="0" eaLnBrk="1" latinLnBrk="0" hangingPunct="1">
                        <a:defRPr sz="2160" kern="1200">
                          <a:solidFill>
                            <a:schemeClr val="dk1"/>
                          </a:solidFill>
                          <a:latin typeface="Calibri" panose="020F0502020204030204"/>
                        </a:defRPr>
                      </a:lvl8pPr>
                      <a:lvl9pPr marL="4389120" algn="l" defTabSz="1097280" rtl="0" eaLnBrk="1" latinLnBrk="0" hangingPunct="1">
                        <a:defRPr sz="2160" kern="1200">
                          <a:solidFill>
                            <a:schemeClr val="dk1"/>
                          </a:solidFill>
                          <a:latin typeface="Calibri" panose="020F0502020204030204"/>
                        </a:defRPr>
                      </a:lvl9pPr>
                    </a:lstStyle>
                    <a:p>
                      <a:pPr marL="0" marR="0" algn="r" defTabSz="914400" rtl="0" eaLnBrk="1" latinLnBrk="0" hangingPunct="1">
                        <a:lnSpc>
                          <a:spcPct val="107000"/>
                        </a:lnSpc>
                        <a:spcBef>
                          <a:spcPts val="0"/>
                        </a:spcBef>
                        <a:spcAft>
                          <a:spcPts val="0"/>
                        </a:spcAft>
                      </a:pPr>
                      <a:r>
                        <a:rPr lang="en-GB" sz="2000" kern="1200" dirty="0">
                          <a:solidFill>
                            <a:schemeClr val="dk1"/>
                          </a:solidFill>
                          <a:effectLst/>
                          <a:latin typeface="+mn-lt"/>
                          <a:ea typeface="+mn-ea"/>
                          <a:cs typeface="+mn-cs"/>
                        </a:rPr>
                        <a:t>13</a:t>
                      </a:r>
                      <a:endParaRPr lang="en-US" sz="2000" kern="1200" dirty="0">
                        <a:solidFill>
                          <a:schemeClr val="dk1"/>
                        </a:solidFill>
                        <a:effectLst/>
                        <a:latin typeface="+mn-lt"/>
                        <a:ea typeface="+mn-ea"/>
                        <a:cs typeface="+mn-cs"/>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A851E">
                        <a:tint val="40000"/>
                      </a:srgbClr>
                    </a:solidFill>
                  </a:tcPr>
                </a:tc>
                <a:tc>
                  <a:txBody>
                    <a:bodyPr/>
                    <a:lstStyle>
                      <a:lvl1pPr marL="0" algn="l" defTabSz="1097280" rtl="0" eaLnBrk="1" latinLnBrk="0" hangingPunct="1">
                        <a:defRPr sz="2160" kern="1200">
                          <a:solidFill>
                            <a:schemeClr val="dk1"/>
                          </a:solidFill>
                          <a:latin typeface="Calibri" panose="020F0502020204030204"/>
                        </a:defRPr>
                      </a:lvl1pPr>
                      <a:lvl2pPr marL="548640" algn="l" defTabSz="1097280" rtl="0" eaLnBrk="1" latinLnBrk="0" hangingPunct="1">
                        <a:defRPr sz="2160" kern="1200">
                          <a:solidFill>
                            <a:schemeClr val="dk1"/>
                          </a:solidFill>
                          <a:latin typeface="Calibri" panose="020F0502020204030204"/>
                        </a:defRPr>
                      </a:lvl2pPr>
                      <a:lvl3pPr marL="1097280" algn="l" defTabSz="1097280" rtl="0" eaLnBrk="1" latinLnBrk="0" hangingPunct="1">
                        <a:defRPr sz="2160" kern="1200">
                          <a:solidFill>
                            <a:schemeClr val="dk1"/>
                          </a:solidFill>
                          <a:latin typeface="Calibri" panose="020F0502020204030204"/>
                        </a:defRPr>
                      </a:lvl3pPr>
                      <a:lvl4pPr marL="1645920" algn="l" defTabSz="1097280" rtl="0" eaLnBrk="1" latinLnBrk="0" hangingPunct="1">
                        <a:defRPr sz="2160" kern="1200">
                          <a:solidFill>
                            <a:schemeClr val="dk1"/>
                          </a:solidFill>
                          <a:latin typeface="Calibri" panose="020F0502020204030204"/>
                        </a:defRPr>
                      </a:lvl4pPr>
                      <a:lvl5pPr marL="2194560" algn="l" defTabSz="1097280" rtl="0" eaLnBrk="1" latinLnBrk="0" hangingPunct="1">
                        <a:defRPr sz="2160" kern="1200">
                          <a:solidFill>
                            <a:schemeClr val="dk1"/>
                          </a:solidFill>
                          <a:latin typeface="Calibri" panose="020F0502020204030204"/>
                        </a:defRPr>
                      </a:lvl5pPr>
                      <a:lvl6pPr marL="2743200" algn="l" defTabSz="1097280" rtl="0" eaLnBrk="1" latinLnBrk="0" hangingPunct="1">
                        <a:defRPr sz="2160" kern="1200">
                          <a:solidFill>
                            <a:schemeClr val="dk1"/>
                          </a:solidFill>
                          <a:latin typeface="Calibri" panose="020F0502020204030204"/>
                        </a:defRPr>
                      </a:lvl6pPr>
                      <a:lvl7pPr marL="3291840" algn="l" defTabSz="1097280" rtl="0" eaLnBrk="1" latinLnBrk="0" hangingPunct="1">
                        <a:defRPr sz="2160" kern="1200">
                          <a:solidFill>
                            <a:schemeClr val="dk1"/>
                          </a:solidFill>
                          <a:latin typeface="Calibri" panose="020F0502020204030204"/>
                        </a:defRPr>
                      </a:lvl7pPr>
                      <a:lvl8pPr marL="3840480" algn="l" defTabSz="1097280" rtl="0" eaLnBrk="1" latinLnBrk="0" hangingPunct="1">
                        <a:defRPr sz="2160" kern="1200">
                          <a:solidFill>
                            <a:schemeClr val="dk1"/>
                          </a:solidFill>
                          <a:latin typeface="Calibri" panose="020F0502020204030204"/>
                        </a:defRPr>
                      </a:lvl8pPr>
                      <a:lvl9pPr marL="4389120" algn="l" defTabSz="1097280" rtl="0" eaLnBrk="1" latinLnBrk="0" hangingPunct="1">
                        <a:defRPr sz="2160" kern="1200">
                          <a:solidFill>
                            <a:schemeClr val="dk1"/>
                          </a:solidFill>
                          <a:latin typeface="Calibri" panose="020F0502020204030204"/>
                        </a:defRPr>
                      </a:lvl9pPr>
                    </a:lstStyle>
                    <a:p>
                      <a:pPr marL="0" marR="0" algn="r" defTabSz="914400" rtl="0" eaLnBrk="1" latinLnBrk="0" hangingPunct="1">
                        <a:lnSpc>
                          <a:spcPct val="107000"/>
                        </a:lnSpc>
                        <a:spcBef>
                          <a:spcPts val="0"/>
                        </a:spcBef>
                        <a:spcAft>
                          <a:spcPts val="0"/>
                        </a:spcAft>
                      </a:pPr>
                      <a:r>
                        <a:rPr lang="en-GB" sz="2000" kern="1200" dirty="0">
                          <a:solidFill>
                            <a:schemeClr val="dk1"/>
                          </a:solidFill>
                          <a:effectLst/>
                          <a:latin typeface="+mn-lt"/>
                          <a:ea typeface="+mn-ea"/>
                          <a:cs typeface="+mn-cs"/>
                        </a:rPr>
                        <a:t>13</a:t>
                      </a:r>
                      <a:endParaRPr lang="en-US" sz="2000" kern="1200" dirty="0">
                        <a:solidFill>
                          <a:schemeClr val="dk1"/>
                        </a:solidFill>
                        <a:effectLst/>
                        <a:latin typeface="+mn-lt"/>
                        <a:ea typeface="+mn-ea"/>
                        <a:cs typeface="+mn-cs"/>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A851E">
                        <a:tint val="40000"/>
                      </a:srgbClr>
                    </a:solidFill>
                  </a:tcPr>
                </a:tc>
                <a:tc>
                  <a:txBody>
                    <a:bodyPr/>
                    <a:lstStyle>
                      <a:lvl1pPr marL="0" algn="l" defTabSz="1097280" rtl="0" eaLnBrk="1" latinLnBrk="0" hangingPunct="1">
                        <a:defRPr sz="2160" kern="1200">
                          <a:solidFill>
                            <a:schemeClr val="dk1"/>
                          </a:solidFill>
                          <a:latin typeface="Calibri" panose="020F0502020204030204"/>
                        </a:defRPr>
                      </a:lvl1pPr>
                      <a:lvl2pPr marL="548640" algn="l" defTabSz="1097280" rtl="0" eaLnBrk="1" latinLnBrk="0" hangingPunct="1">
                        <a:defRPr sz="2160" kern="1200">
                          <a:solidFill>
                            <a:schemeClr val="dk1"/>
                          </a:solidFill>
                          <a:latin typeface="Calibri" panose="020F0502020204030204"/>
                        </a:defRPr>
                      </a:lvl2pPr>
                      <a:lvl3pPr marL="1097280" algn="l" defTabSz="1097280" rtl="0" eaLnBrk="1" latinLnBrk="0" hangingPunct="1">
                        <a:defRPr sz="2160" kern="1200">
                          <a:solidFill>
                            <a:schemeClr val="dk1"/>
                          </a:solidFill>
                          <a:latin typeface="Calibri" panose="020F0502020204030204"/>
                        </a:defRPr>
                      </a:lvl3pPr>
                      <a:lvl4pPr marL="1645920" algn="l" defTabSz="1097280" rtl="0" eaLnBrk="1" latinLnBrk="0" hangingPunct="1">
                        <a:defRPr sz="2160" kern="1200">
                          <a:solidFill>
                            <a:schemeClr val="dk1"/>
                          </a:solidFill>
                          <a:latin typeface="Calibri" panose="020F0502020204030204"/>
                        </a:defRPr>
                      </a:lvl4pPr>
                      <a:lvl5pPr marL="2194560" algn="l" defTabSz="1097280" rtl="0" eaLnBrk="1" latinLnBrk="0" hangingPunct="1">
                        <a:defRPr sz="2160" kern="1200">
                          <a:solidFill>
                            <a:schemeClr val="dk1"/>
                          </a:solidFill>
                          <a:latin typeface="Calibri" panose="020F0502020204030204"/>
                        </a:defRPr>
                      </a:lvl5pPr>
                      <a:lvl6pPr marL="2743200" algn="l" defTabSz="1097280" rtl="0" eaLnBrk="1" latinLnBrk="0" hangingPunct="1">
                        <a:defRPr sz="2160" kern="1200">
                          <a:solidFill>
                            <a:schemeClr val="dk1"/>
                          </a:solidFill>
                          <a:latin typeface="Calibri" panose="020F0502020204030204"/>
                        </a:defRPr>
                      </a:lvl6pPr>
                      <a:lvl7pPr marL="3291840" algn="l" defTabSz="1097280" rtl="0" eaLnBrk="1" latinLnBrk="0" hangingPunct="1">
                        <a:defRPr sz="2160" kern="1200">
                          <a:solidFill>
                            <a:schemeClr val="dk1"/>
                          </a:solidFill>
                          <a:latin typeface="Calibri" panose="020F0502020204030204"/>
                        </a:defRPr>
                      </a:lvl7pPr>
                      <a:lvl8pPr marL="3840480" algn="l" defTabSz="1097280" rtl="0" eaLnBrk="1" latinLnBrk="0" hangingPunct="1">
                        <a:defRPr sz="2160" kern="1200">
                          <a:solidFill>
                            <a:schemeClr val="dk1"/>
                          </a:solidFill>
                          <a:latin typeface="Calibri" panose="020F0502020204030204"/>
                        </a:defRPr>
                      </a:lvl8pPr>
                      <a:lvl9pPr marL="4389120" algn="l" defTabSz="1097280" rtl="0" eaLnBrk="1" latinLnBrk="0" hangingPunct="1">
                        <a:defRPr sz="2160" kern="1200">
                          <a:solidFill>
                            <a:schemeClr val="dk1"/>
                          </a:solidFill>
                          <a:latin typeface="Calibri" panose="020F0502020204030204"/>
                        </a:defRPr>
                      </a:lvl9pPr>
                    </a:lstStyle>
                    <a:p>
                      <a:pPr marL="0" marR="0" algn="r" defTabSz="914400" rtl="0" eaLnBrk="1" latinLnBrk="0" hangingPunct="1">
                        <a:lnSpc>
                          <a:spcPct val="107000"/>
                        </a:lnSpc>
                        <a:spcBef>
                          <a:spcPts val="0"/>
                        </a:spcBef>
                        <a:spcAft>
                          <a:spcPts val="0"/>
                        </a:spcAft>
                      </a:pPr>
                      <a:r>
                        <a:rPr lang="en-GB" sz="2000" kern="1200" dirty="0">
                          <a:solidFill>
                            <a:schemeClr val="dk1"/>
                          </a:solidFill>
                          <a:effectLst/>
                          <a:latin typeface="+mn-lt"/>
                          <a:ea typeface="+mn-ea"/>
                          <a:cs typeface="+mn-cs"/>
                        </a:rPr>
                        <a:t>16</a:t>
                      </a:r>
                      <a:endParaRPr lang="en-US" sz="2000" kern="1200" dirty="0">
                        <a:solidFill>
                          <a:schemeClr val="dk1"/>
                        </a:solidFill>
                        <a:effectLst/>
                        <a:latin typeface="+mn-lt"/>
                        <a:ea typeface="+mn-ea"/>
                        <a:cs typeface="+mn-cs"/>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A851E">
                        <a:tint val="40000"/>
                      </a:srgbClr>
                    </a:solidFill>
                  </a:tcPr>
                </a:tc>
                <a:tc>
                  <a:txBody>
                    <a:bodyPr/>
                    <a:lstStyle>
                      <a:lvl1pPr marL="0" algn="l" defTabSz="1097280" rtl="0" eaLnBrk="1" latinLnBrk="0" hangingPunct="1">
                        <a:defRPr sz="2160" kern="1200">
                          <a:solidFill>
                            <a:schemeClr val="dk1"/>
                          </a:solidFill>
                          <a:latin typeface="Calibri" panose="020F0502020204030204"/>
                        </a:defRPr>
                      </a:lvl1pPr>
                      <a:lvl2pPr marL="548640" algn="l" defTabSz="1097280" rtl="0" eaLnBrk="1" latinLnBrk="0" hangingPunct="1">
                        <a:defRPr sz="2160" kern="1200">
                          <a:solidFill>
                            <a:schemeClr val="dk1"/>
                          </a:solidFill>
                          <a:latin typeface="Calibri" panose="020F0502020204030204"/>
                        </a:defRPr>
                      </a:lvl2pPr>
                      <a:lvl3pPr marL="1097280" algn="l" defTabSz="1097280" rtl="0" eaLnBrk="1" latinLnBrk="0" hangingPunct="1">
                        <a:defRPr sz="2160" kern="1200">
                          <a:solidFill>
                            <a:schemeClr val="dk1"/>
                          </a:solidFill>
                          <a:latin typeface="Calibri" panose="020F0502020204030204"/>
                        </a:defRPr>
                      </a:lvl3pPr>
                      <a:lvl4pPr marL="1645920" algn="l" defTabSz="1097280" rtl="0" eaLnBrk="1" latinLnBrk="0" hangingPunct="1">
                        <a:defRPr sz="2160" kern="1200">
                          <a:solidFill>
                            <a:schemeClr val="dk1"/>
                          </a:solidFill>
                          <a:latin typeface="Calibri" panose="020F0502020204030204"/>
                        </a:defRPr>
                      </a:lvl4pPr>
                      <a:lvl5pPr marL="2194560" algn="l" defTabSz="1097280" rtl="0" eaLnBrk="1" latinLnBrk="0" hangingPunct="1">
                        <a:defRPr sz="2160" kern="1200">
                          <a:solidFill>
                            <a:schemeClr val="dk1"/>
                          </a:solidFill>
                          <a:latin typeface="Calibri" panose="020F0502020204030204"/>
                        </a:defRPr>
                      </a:lvl5pPr>
                      <a:lvl6pPr marL="2743200" algn="l" defTabSz="1097280" rtl="0" eaLnBrk="1" latinLnBrk="0" hangingPunct="1">
                        <a:defRPr sz="2160" kern="1200">
                          <a:solidFill>
                            <a:schemeClr val="dk1"/>
                          </a:solidFill>
                          <a:latin typeface="Calibri" panose="020F0502020204030204"/>
                        </a:defRPr>
                      </a:lvl6pPr>
                      <a:lvl7pPr marL="3291840" algn="l" defTabSz="1097280" rtl="0" eaLnBrk="1" latinLnBrk="0" hangingPunct="1">
                        <a:defRPr sz="2160" kern="1200">
                          <a:solidFill>
                            <a:schemeClr val="dk1"/>
                          </a:solidFill>
                          <a:latin typeface="Calibri" panose="020F0502020204030204"/>
                        </a:defRPr>
                      </a:lvl7pPr>
                      <a:lvl8pPr marL="3840480" algn="l" defTabSz="1097280" rtl="0" eaLnBrk="1" latinLnBrk="0" hangingPunct="1">
                        <a:defRPr sz="2160" kern="1200">
                          <a:solidFill>
                            <a:schemeClr val="dk1"/>
                          </a:solidFill>
                          <a:latin typeface="Calibri" panose="020F0502020204030204"/>
                        </a:defRPr>
                      </a:lvl8pPr>
                      <a:lvl9pPr marL="4389120" algn="l" defTabSz="1097280" rtl="0" eaLnBrk="1" latinLnBrk="0" hangingPunct="1">
                        <a:defRPr sz="2160" kern="1200">
                          <a:solidFill>
                            <a:schemeClr val="dk1"/>
                          </a:solidFill>
                          <a:latin typeface="Calibri" panose="020F0502020204030204"/>
                        </a:defRPr>
                      </a:lvl9pPr>
                    </a:lstStyle>
                    <a:p>
                      <a:pPr marL="0" marR="0" algn="r" defTabSz="914400" rtl="0" eaLnBrk="1" latinLnBrk="0" hangingPunct="1">
                        <a:lnSpc>
                          <a:spcPct val="107000"/>
                        </a:lnSpc>
                        <a:spcBef>
                          <a:spcPts val="0"/>
                        </a:spcBef>
                        <a:spcAft>
                          <a:spcPts val="0"/>
                        </a:spcAft>
                      </a:pPr>
                      <a:r>
                        <a:rPr lang="en-GB" sz="2000" kern="1200" dirty="0">
                          <a:solidFill>
                            <a:schemeClr val="dk1"/>
                          </a:solidFill>
                          <a:effectLst/>
                          <a:latin typeface="+mn-lt"/>
                          <a:ea typeface="+mn-ea"/>
                          <a:cs typeface="+mn-cs"/>
                        </a:rPr>
                        <a:t>12</a:t>
                      </a:r>
                      <a:endParaRPr lang="en-US" sz="2000" kern="1200" dirty="0">
                        <a:solidFill>
                          <a:schemeClr val="dk1"/>
                        </a:solidFill>
                        <a:effectLst/>
                        <a:latin typeface="+mn-lt"/>
                        <a:ea typeface="+mn-ea"/>
                        <a:cs typeface="+mn-cs"/>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A851E">
                        <a:tint val="40000"/>
                      </a:srgbClr>
                    </a:solidFill>
                  </a:tcPr>
                </a:tc>
                <a:extLst>
                  <a:ext uri="{0D108BD9-81ED-4DB2-BD59-A6C34878D82A}">
                    <a16:rowId xmlns:a16="http://schemas.microsoft.com/office/drawing/2014/main" val="3148807132"/>
                  </a:ext>
                </a:extLst>
              </a:tr>
              <a:tr h="699357">
                <a:tc>
                  <a:txBody>
                    <a:bodyPr/>
                    <a:lstStyle>
                      <a:lvl1pPr marL="0" algn="l" defTabSz="1097280" rtl="0" eaLnBrk="1" latinLnBrk="0" hangingPunct="1">
                        <a:defRPr sz="2160" kern="1200">
                          <a:solidFill>
                            <a:schemeClr val="dk1"/>
                          </a:solidFill>
                          <a:latin typeface="Calibri" panose="020F0502020204030204"/>
                        </a:defRPr>
                      </a:lvl1pPr>
                      <a:lvl2pPr marL="548640" algn="l" defTabSz="1097280" rtl="0" eaLnBrk="1" latinLnBrk="0" hangingPunct="1">
                        <a:defRPr sz="2160" kern="1200">
                          <a:solidFill>
                            <a:schemeClr val="dk1"/>
                          </a:solidFill>
                          <a:latin typeface="Calibri" panose="020F0502020204030204"/>
                        </a:defRPr>
                      </a:lvl2pPr>
                      <a:lvl3pPr marL="1097280" algn="l" defTabSz="1097280" rtl="0" eaLnBrk="1" latinLnBrk="0" hangingPunct="1">
                        <a:defRPr sz="2160" kern="1200">
                          <a:solidFill>
                            <a:schemeClr val="dk1"/>
                          </a:solidFill>
                          <a:latin typeface="Calibri" panose="020F0502020204030204"/>
                        </a:defRPr>
                      </a:lvl3pPr>
                      <a:lvl4pPr marL="1645920" algn="l" defTabSz="1097280" rtl="0" eaLnBrk="1" latinLnBrk="0" hangingPunct="1">
                        <a:defRPr sz="2160" kern="1200">
                          <a:solidFill>
                            <a:schemeClr val="dk1"/>
                          </a:solidFill>
                          <a:latin typeface="Calibri" panose="020F0502020204030204"/>
                        </a:defRPr>
                      </a:lvl4pPr>
                      <a:lvl5pPr marL="2194560" algn="l" defTabSz="1097280" rtl="0" eaLnBrk="1" latinLnBrk="0" hangingPunct="1">
                        <a:defRPr sz="2160" kern="1200">
                          <a:solidFill>
                            <a:schemeClr val="dk1"/>
                          </a:solidFill>
                          <a:latin typeface="Calibri" panose="020F0502020204030204"/>
                        </a:defRPr>
                      </a:lvl5pPr>
                      <a:lvl6pPr marL="2743200" algn="l" defTabSz="1097280" rtl="0" eaLnBrk="1" latinLnBrk="0" hangingPunct="1">
                        <a:defRPr sz="2160" kern="1200">
                          <a:solidFill>
                            <a:schemeClr val="dk1"/>
                          </a:solidFill>
                          <a:latin typeface="Calibri" panose="020F0502020204030204"/>
                        </a:defRPr>
                      </a:lvl6pPr>
                      <a:lvl7pPr marL="3291840" algn="l" defTabSz="1097280" rtl="0" eaLnBrk="1" latinLnBrk="0" hangingPunct="1">
                        <a:defRPr sz="2160" kern="1200">
                          <a:solidFill>
                            <a:schemeClr val="dk1"/>
                          </a:solidFill>
                          <a:latin typeface="Calibri" panose="020F0502020204030204"/>
                        </a:defRPr>
                      </a:lvl7pPr>
                      <a:lvl8pPr marL="3840480" algn="l" defTabSz="1097280" rtl="0" eaLnBrk="1" latinLnBrk="0" hangingPunct="1">
                        <a:defRPr sz="2160" kern="1200">
                          <a:solidFill>
                            <a:schemeClr val="dk1"/>
                          </a:solidFill>
                          <a:latin typeface="Calibri" panose="020F0502020204030204"/>
                        </a:defRPr>
                      </a:lvl8pPr>
                      <a:lvl9pPr marL="4389120" algn="l" defTabSz="1097280" rtl="0" eaLnBrk="1" latinLnBrk="0" hangingPunct="1">
                        <a:defRPr sz="2160" kern="1200">
                          <a:solidFill>
                            <a:schemeClr val="dk1"/>
                          </a:solidFill>
                          <a:latin typeface="Calibri" panose="020F0502020204030204"/>
                        </a:defRPr>
                      </a:lvl9pPr>
                    </a:lstStyle>
                    <a:p>
                      <a:pPr marL="0" marR="0">
                        <a:lnSpc>
                          <a:spcPct val="107000"/>
                        </a:lnSpc>
                        <a:spcBef>
                          <a:spcPts val="0"/>
                        </a:spcBef>
                        <a:spcAft>
                          <a:spcPts val="0"/>
                        </a:spcAft>
                      </a:pPr>
                      <a:r>
                        <a:rPr lang="en-GB" sz="2000" b="0" dirty="0">
                          <a:effectLst/>
                        </a:rPr>
                        <a:t>Partial adoption</a:t>
                      </a:r>
                    </a:p>
                    <a:p>
                      <a:pPr marL="0" marR="0">
                        <a:lnSpc>
                          <a:spcPct val="107000"/>
                        </a:lnSpc>
                        <a:spcBef>
                          <a:spcPts val="0"/>
                        </a:spcBef>
                        <a:spcAft>
                          <a:spcPts val="0"/>
                        </a:spcAft>
                      </a:pPr>
                      <a:endParaRPr lang="en-US" sz="2000" b="0" dirty="0">
                        <a:effectLst/>
                        <a:latin typeface="Calibri Light" panose="020F0302020204030204" pitchFamily="34" charset="0"/>
                        <a:ea typeface="+mn-ea"/>
                        <a:cs typeface="Arial" panose="020B0604020202020204" pitchFamily="34"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A851E">
                        <a:tint val="20000"/>
                      </a:srgbClr>
                    </a:solidFill>
                  </a:tcPr>
                </a:tc>
                <a:tc>
                  <a:txBody>
                    <a:bodyPr/>
                    <a:lstStyle>
                      <a:lvl1pPr marL="0" algn="l" defTabSz="1097280" rtl="0" eaLnBrk="1" latinLnBrk="0" hangingPunct="1">
                        <a:defRPr sz="2160" kern="1200">
                          <a:solidFill>
                            <a:schemeClr val="dk1"/>
                          </a:solidFill>
                          <a:latin typeface="Calibri" panose="020F0502020204030204"/>
                        </a:defRPr>
                      </a:lvl1pPr>
                      <a:lvl2pPr marL="548640" algn="l" defTabSz="1097280" rtl="0" eaLnBrk="1" latinLnBrk="0" hangingPunct="1">
                        <a:defRPr sz="2160" kern="1200">
                          <a:solidFill>
                            <a:schemeClr val="dk1"/>
                          </a:solidFill>
                          <a:latin typeface="Calibri" panose="020F0502020204030204"/>
                        </a:defRPr>
                      </a:lvl2pPr>
                      <a:lvl3pPr marL="1097280" algn="l" defTabSz="1097280" rtl="0" eaLnBrk="1" latinLnBrk="0" hangingPunct="1">
                        <a:defRPr sz="2160" kern="1200">
                          <a:solidFill>
                            <a:schemeClr val="dk1"/>
                          </a:solidFill>
                          <a:latin typeface="Calibri" panose="020F0502020204030204"/>
                        </a:defRPr>
                      </a:lvl3pPr>
                      <a:lvl4pPr marL="1645920" algn="l" defTabSz="1097280" rtl="0" eaLnBrk="1" latinLnBrk="0" hangingPunct="1">
                        <a:defRPr sz="2160" kern="1200">
                          <a:solidFill>
                            <a:schemeClr val="dk1"/>
                          </a:solidFill>
                          <a:latin typeface="Calibri" panose="020F0502020204030204"/>
                        </a:defRPr>
                      </a:lvl4pPr>
                      <a:lvl5pPr marL="2194560" algn="l" defTabSz="1097280" rtl="0" eaLnBrk="1" latinLnBrk="0" hangingPunct="1">
                        <a:defRPr sz="2160" kern="1200">
                          <a:solidFill>
                            <a:schemeClr val="dk1"/>
                          </a:solidFill>
                          <a:latin typeface="Calibri" panose="020F0502020204030204"/>
                        </a:defRPr>
                      </a:lvl5pPr>
                      <a:lvl6pPr marL="2743200" algn="l" defTabSz="1097280" rtl="0" eaLnBrk="1" latinLnBrk="0" hangingPunct="1">
                        <a:defRPr sz="2160" kern="1200">
                          <a:solidFill>
                            <a:schemeClr val="dk1"/>
                          </a:solidFill>
                          <a:latin typeface="Calibri" panose="020F0502020204030204"/>
                        </a:defRPr>
                      </a:lvl6pPr>
                      <a:lvl7pPr marL="3291840" algn="l" defTabSz="1097280" rtl="0" eaLnBrk="1" latinLnBrk="0" hangingPunct="1">
                        <a:defRPr sz="2160" kern="1200">
                          <a:solidFill>
                            <a:schemeClr val="dk1"/>
                          </a:solidFill>
                          <a:latin typeface="Calibri" panose="020F0502020204030204"/>
                        </a:defRPr>
                      </a:lvl7pPr>
                      <a:lvl8pPr marL="3840480" algn="l" defTabSz="1097280" rtl="0" eaLnBrk="1" latinLnBrk="0" hangingPunct="1">
                        <a:defRPr sz="2160" kern="1200">
                          <a:solidFill>
                            <a:schemeClr val="dk1"/>
                          </a:solidFill>
                          <a:latin typeface="Calibri" panose="020F0502020204030204"/>
                        </a:defRPr>
                      </a:lvl8pPr>
                      <a:lvl9pPr marL="4389120" algn="l" defTabSz="1097280" rtl="0" eaLnBrk="1" latinLnBrk="0" hangingPunct="1">
                        <a:defRPr sz="2160" kern="1200">
                          <a:solidFill>
                            <a:schemeClr val="dk1"/>
                          </a:solidFill>
                          <a:latin typeface="Calibri" panose="020F0502020204030204"/>
                        </a:defRPr>
                      </a:lvl9pPr>
                    </a:lstStyle>
                    <a:p>
                      <a:pPr marL="0" marR="0" algn="r" defTabSz="914400" rtl="0" eaLnBrk="1" latinLnBrk="0" hangingPunct="1">
                        <a:lnSpc>
                          <a:spcPct val="107000"/>
                        </a:lnSpc>
                        <a:spcBef>
                          <a:spcPts val="0"/>
                        </a:spcBef>
                        <a:spcAft>
                          <a:spcPts val="0"/>
                        </a:spcAft>
                      </a:pPr>
                      <a:r>
                        <a:rPr lang="en-US" sz="2000" kern="1200" dirty="0">
                          <a:solidFill>
                            <a:schemeClr val="dk1"/>
                          </a:solidFill>
                          <a:effectLst/>
                          <a:latin typeface="+mn-lt"/>
                          <a:ea typeface="+mn-ea"/>
                          <a:cs typeface="+mn-cs"/>
                        </a:rPr>
                        <a:t>8</a:t>
                      </a: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A851E">
                        <a:tint val="20000"/>
                      </a:srgbClr>
                    </a:solidFill>
                  </a:tcPr>
                </a:tc>
                <a:tc>
                  <a:txBody>
                    <a:bodyPr/>
                    <a:lstStyle>
                      <a:lvl1pPr marL="0" algn="l" defTabSz="1097280" rtl="0" eaLnBrk="1" latinLnBrk="0" hangingPunct="1">
                        <a:defRPr sz="2160" kern="1200">
                          <a:solidFill>
                            <a:schemeClr val="dk1"/>
                          </a:solidFill>
                          <a:latin typeface="Calibri" panose="020F0502020204030204"/>
                        </a:defRPr>
                      </a:lvl1pPr>
                      <a:lvl2pPr marL="548640" algn="l" defTabSz="1097280" rtl="0" eaLnBrk="1" latinLnBrk="0" hangingPunct="1">
                        <a:defRPr sz="2160" kern="1200">
                          <a:solidFill>
                            <a:schemeClr val="dk1"/>
                          </a:solidFill>
                          <a:latin typeface="Calibri" panose="020F0502020204030204"/>
                        </a:defRPr>
                      </a:lvl2pPr>
                      <a:lvl3pPr marL="1097280" algn="l" defTabSz="1097280" rtl="0" eaLnBrk="1" latinLnBrk="0" hangingPunct="1">
                        <a:defRPr sz="2160" kern="1200">
                          <a:solidFill>
                            <a:schemeClr val="dk1"/>
                          </a:solidFill>
                          <a:latin typeface="Calibri" panose="020F0502020204030204"/>
                        </a:defRPr>
                      </a:lvl3pPr>
                      <a:lvl4pPr marL="1645920" algn="l" defTabSz="1097280" rtl="0" eaLnBrk="1" latinLnBrk="0" hangingPunct="1">
                        <a:defRPr sz="2160" kern="1200">
                          <a:solidFill>
                            <a:schemeClr val="dk1"/>
                          </a:solidFill>
                          <a:latin typeface="Calibri" panose="020F0502020204030204"/>
                        </a:defRPr>
                      </a:lvl4pPr>
                      <a:lvl5pPr marL="2194560" algn="l" defTabSz="1097280" rtl="0" eaLnBrk="1" latinLnBrk="0" hangingPunct="1">
                        <a:defRPr sz="2160" kern="1200">
                          <a:solidFill>
                            <a:schemeClr val="dk1"/>
                          </a:solidFill>
                          <a:latin typeface="Calibri" panose="020F0502020204030204"/>
                        </a:defRPr>
                      </a:lvl5pPr>
                      <a:lvl6pPr marL="2743200" algn="l" defTabSz="1097280" rtl="0" eaLnBrk="1" latinLnBrk="0" hangingPunct="1">
                        <a:defRPr sz="2160" kern="1200">
                          <a:solidFill>
                            <a:schemeClr val="dk1"/>
                          </a:solidFill>
                          <a:latin typeface="Calibri" panose="020F0502020204030204"/>
                        </a:defRPr>
                      </a:lvl6pPr>
                      <a:lvl7pPr marL="3291840" algn="l" defTabSz="1097280" rtl="0" eaLnBrk="1" latinLnBrk="0" hangingPunct="1">
                        <a:defRPr sz="2160" kern="1200">
                          <a:solidFill>
                            <a:schemeClr val="dk1"/>
                          </a:solidFill>
                          <a:latin typeface="Calibri" panose="020F0502020204030204"/>
                        </a:defRPr>
                      </a:lvl7pPr>
                      <a:lvl8pPr marL="3840480" algn="l" defTabSz="1097280" rtl="0" eaLnBrk="1" latinLnBrk="0" hangingPunct="1">
                        <a:defRPr sz="2160" kern="1200">
                          <a:solidFill>
                            <a:schemeClr val="dk1"/>
                          </a:solidFill>
                          <a:latin typeface="Calibri" panose="020F0502020204030204"/>
                        </a:defRPr>
                      </a:lvl8pPr>
                      <a:lvl9pPr marL="4389120" algn="l" defTabSz="1097280" rtl="0" eaLnBrk="1" latinLnBrk="0" hangingPunct="1">
                        <a:defRPr sz="2160" kern="1200">
                          <a:solidFill>
                            <a:schemeClr val="dk1"/>
                          </a:solidFill>
                          <a:latin typeface="Calibri" panose="020F0502020204030204"/>
                        </a:defRPr>
                      </a:lvl9pPr>
                    </a:lstStyle>
                    <a:p>
                      <a:pPr marL="0" marR="0" algn="r" defTabSz="914400" rtl="0" eaLnBrk="1" latinLnBrk="0" hangingPunct="1">
                        <a:lnSpc>
                          <a:spcPct val="107000"/>
                        </a:lnSpc>
                        <a:spcBef>
                          <a:spcPts val="0"/>
                        </a:spcBef>
                        <a:spcAft>
                          <a:spcPts val="0"/>
                        </a:spcAft>
                      </a:pPr>
                      <a:r>
                        <a:rPr lang="en-US" sz="2000" kern="1200" dirty="0">
                          <a:solidFill>
                            <a:schemeClr val="dk1"/>
                          </a:solidFill>
                          <a:effectLst/>
                          <a:latin typeface="+mn-lt"/>
                          <a:ea typeface="+mn-ea"/>
                          <a:cs typeface="+mn-cs"/>
                        </a:rPr>
                        <a:t>11</a:t>
                      </a: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A851E">
                        <a:tint val="20000"/>
                      </a:srgbClr>
                    </a:solidFill>
                  </a:tcPr>
                </a:tc>
                <a:tc>
                  <a:txBody>
                    <a:bodyPr/>
                    <a:lstStyle>
                      <a:lvl1pPr marL="0" algn="l" defTabSz="1097280" rtl="0" eaLnBrk="1" latinLnBrk="0" hangingPunct="1">
                        <a:defRPr sz="2160" kern="1200">
                          <a:solidFill>
                            <a:schemeClr val="dk1"/>
                          </a:solidFill>
                          <a:latin typeface="Calibri" panose="020F0502020204030204"/>
                        </a:defRPr>
                      </a:lvl1pPr>
                      <a:lvl2pPr marL="548640" algn="l" defTabSz="1097280" rtl="0" eaLnBrk="1" latinLnBrk="0" hangingPunct="1">
                        <a:defRPr sz="2160" kern="1200">
                          <a:solidFill>
                            <a:schemeClr val="dk1"/>
                          </a:solidFill>
                          <a:latin typeface="Calibri" panose="020F0502020204030204"/>
                        </a:defRPr>
                      </a:lvl2pPr>
                      <a:lvl3pPr marL="1097280" algn="l" defTabSz="1097280" rtl="0" eaLnBrk="1" latinLnBrk="0" hangingPunct="1">
                        <a:defRPr sz="2160" kern="1200">
                          <a:solidFill>
                            <a:schemeClr val="dk1"/>
                          </a:solidFill>
                          <a:latin typeface="Calibri" panose="020F0502020204030204"/>
                        </a:defRPr>
                      </a:lvl3pPr>
                      <a:lvl4pPr marL="1645920" algn="l" defTabSz="1097280" rtl="0" eaLnBrk="1" latinLnBrk="0" hangingPunct="1">
                        <a:defRPr sz="2160" kern="1200">
                          <a:solidFill>
                            <a:schemeClr val="dk1"/>
                          </a:solidFill>
                          <a:latin typeface="Calibri" panose="020F0502020204030204"/>
                        </a:defRPr>
                      </a:lvl4pPr>
                      <a:lvl5pPr marL="2194560" algn="l" defTabSz="1097280" rtl="0" eaLnBrk="1" latinLnBrk="0" hangingPunct="1">
                        <a:defRPr sz="2160" kern="1200">
                          <a:solidFill>
                            <a:schemeClr val="dk1"/>
                          </a:solidFill>
                          <a:latin typeface="Calibri" panose="020F0502020204030204"/>
                        </a:defRPr>
                      </a:lvl5pPr>
                      <a:lvl6pPr marL="2743200" algn="l" defTabSz="1097280" rtl="0" eaLnBrk="1" latinLnBrk="0" hangingPunct="1">
                        <a:defRPr sz="2160" kern="1200">
                          <a:solidFill>
                            <a:schemeClr val="dk1"/>
                          </a:solidFill>
                          <a:latin typeface="Calibri" panose="020F0502020204030204"/>
                        </a:defRPr>
                      </a:lvl6pPr>
                      <a:lvl7pPr marL="3291840" algn="l" defTabSz="1097280" rtl="0" eaLnBrk="1" latinLnBrk="0" hangingPunct="1">
                        <a:defRPr sz="2160" kern="1200">
                          <a:solidFill>
                            <a:schemeClr val="dk1"/>
                          </a:solidFill>
                          <a:latin typeface="Calibri" panose="020F0502020204030204"/>
                        </a:defRPr>
                      </a:lvl7pPr>
                      <a:lvl8pPr marL="3840480" algn="l" defTabSz="1097280" rtl="0" eaLnBrk="1" latinLnBrk="0" hangingPunct="1">
                        <a:defRPr sz="2160" kern="1200">
                          <a:solidFill>
                            <a:schemeClr val="dk1"/>
                          </a:solidFill>
                          <a:latin typeface="Calibri" panose="020F0502020204030204"/>
                        </a:defRPr>
                      </a:lvl8pPr>
                      <a:lvl9pPr marL="4389120" algn="l" defTabSz="1097280" rtl="0" eaLnBrk="1" latinLnBrk="0" hangingPunct="1">
                        <a:defRPr sz="2160" kern="1200">
                          <a:solidFill>
                            <a:schemeClr val="dk1"/>
                          </a:solidFill>
                          <a:latin typeface="Calibri" panose="020F0502020204030204"/>
                        </a:defRPr>
                      </a:lvl9pPr>
                    </a:lstStyle>
                    <a:p>
                      <a:pPr marL="0" marR="0" algn="r" defTabSz="914400" rtl="0" eaLnBrk="1" latinLnBrk="0" hangingPunct="1">
                        <a:lnSpc>
                          <a:spcPct val="107000"/>
                        </a:lnSpc>
                        <a:spcBef>
                          <a:spcPts val="0"/>
                        </a:spcBef>
                        <a:spcAft>
                          <a:spcPts val="0"/>
                        </a:spcAft>
                      </a:pPr>
                      <a:r>
                        <a:rPr lang="en-US" sz="2000" kern="1200" dirty="0">
                          <a:solidFill>
                            <a:schemeClr val="dk1"/>
                          </a:solidFill>
                          <a:effectLst/>
                          <a:latin typeface="+mn-lt"/>
                          <a:ea typeface="+mn-ea"/>
                          <a:cs typeface="+mn-cs"/>
                        </a:rPr>
                        <a:t>10</a:t>
                      </a: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A851E">
                        <a:tint val="20000"/>
                      </a:srgbClr>
                    </a:solidFill>
                  </a:tcPr>
                </a:tc>
                <a:tc>
                  <a:txBody>
                    <a:bodyPr/>
                    <a:lstStyle>
                      <a:lvl1pPr marL="0" algn="l" defTabSz="1097280" rtl="0" eaLnBrk="1" latinLnBrk="0" hangingPunct="1">
                        <a:defRPr sz="2160" kern="1200">
                          <a:solidFill>
                            <a:schemeClr val="dk1"/>
                          </a:solidFill>
                          <a:latin typeface="Calibri" panose="020F0502020204030204"/>
                        </a:defRPr>
                      </a:lvl1pPr>
                      <a:lvl2pPr marL="548640" algn="l" defTabSz="1097280" rtl="0" eaLnBrk="1" latinLnBrk="0" hangingPunct="1">
                        <a:defRPr sz="2160" kern="1200">
                          <a:solidFill>
                            <a:schemeClr val="dk1"/>
                          </a:solidFill>
                          <a:latin typeface="Calibri" panose="020F0502020204030204"/>
                        </a:defRPr>
                      </a:lvl2pPr>
                      <a:lvl3pPr marL="1097280" algn="l" defTabSz="1097280" rtl="0" eaLnBrk="1" latinLnBrk="0" hangingPunct="1">
                        <a:defRPr sz="2160" kern="1200">
                          <a:solidFill>
                            <a:schemeClr val="dk1"/>
                          </a:solidFill>
                          <a:latin typeface="Calibri" panose="020F0502020204030204"/>
                        </a:defRPr>
                      </a:lvl3pPr>
                      <a:lvl4pPr marL="1645920" algn="l" defTabSz="1097280" rtl="0" eaLnBrk="1" latinLnBrk="0" hangingPunct="1">
                        <a:defRPr sz="2160" kern="1200">
                          <a:solidFill>
                            <a:schemeClr val="dk1"/>
                          </a:solidFill>
                          <a:latin typeface="Calibri" panose="020F0502020204030204"/>
                        </a:defRPr>
                      </a:lvl4pPr>
                      <a:lvl5pPr marL="2194560" algn="l" defTabSz="1097280" rtl="0" eaLnBrk="1" latinLnBrk="0" hangingPunct="1">
                        <a:defRPr sz="2160" kern="1200">
                          <a:solidFill>
                            <a:schemeClr val="dk1"/>
                          </a:solidFill>
                          <a:latin typeface="Calibri" panose="020F0502020204030204"/>
                        </a:defRPr>
                      </a:lvl5pPr>
                      <a:lvl6pPr marL="2743200" algn="l" defTabSz="1097280" rtl="0" eaLnBrk="1" latinLnBrk="0" hangingPunct="1">
                        <a:defRPr sz="2160" kern="1200">
                          <a:solidFill>
                            <a:schemeClr val="dk1"/>
                          </a:solidFill>
                          <a:latin typeface="Calibri" panose="020F0502020204030204"/>
                        </a:defRPr>
                      </a:lvl6pPr>
                      <a:lvl7pPr marL="3291840" algn="l" defTabSz="1097280" rtl="0" eaLnBrk="1" latinLnBrk="0" hangingPunct="1">
                        <a:defRPr sz="2160" kern="1200">
                          <a:solidFill>
                            <a:schemeClr val="dk1"/>
                          </a:solidFill>
                          <a:latin typeface="Calibri" panose="020F0502020204030204"/>
                        </a:defRPr>
                      </a:lvl7pPr>
                      <a:lvl8pPr marL="3840480" algn="l" defTabSz="1097280" rtl="0" eaLnBrk="1" latinLnBrk="0" hangingPunct="1">
                        <a:defRPr sz="2160" kern="1200">
                          <a:solidFill>
                            <a:schemeClr val="dk1"/>
                          </a:solidFill>
                          <a:latin typeface="Calibri" panose="020F0502020204030204"/>
                        </a:defRPr>
                      </a:lvl8pPr>
                      <a:lvl9pPr marL="4389120" algn="l" defTabSz="1097280" rtl="0" eaLnBrk="1" latinLnBrk="0" hangingPunct="1">
                        <a:defRPr sz="2160" kern="1200">
                          <a:solidFill>
                            <a:schemeClr val="dk1"/>
                          </a:solidFill>
                          <a:latin typeface="Calibri" panose="020F0502020204030204"/>
                        </a:defRPr>
                      </a:lvl9pPr>
                    </a:lstStyle>
                    <a:p>
                      <a:pPr marL="0" marR="0" algn="r" defTabSz="914400" rtl="0" eaLnBrk="1" latinLnBrk="0" hangingPunct="1">
                        <a:lnSpc>
                          <a:spcPct val="107000"/>
                        </a:lnSpc>
                        <a:spcBef>
                          <a:spcPts val="0"/>
                        </a:spcBef>
                        <a:spcAft>
                          <a:spcPts val="0"/>
                        </a:spcAft>
                      </a:pPr>
                      <a:r>
                        <a:rPr lang="en-US" sz="2000" kern="1200" dirty="0">
                          <a:solidFill>
                            <a:schemeClr val="dk1"/>
                          </a:solidFill>
                          <a:effectLst/>
                          <a:latin typeface="+mn-lt"/>
                          <a:ea typeface="+mn-ea"/>
                          <a:cs typeface="+mn-cs"/>
                        </a:rPr>
                        <a:t>6</a:t>
                      </a: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A851E">
                        <a:tint val="20000"/>
                      </a:srgbClr>
                    </a:solidFill>
                  </a:tcPr>
                </a:tc>
                <a:tc>
                  <a:txBody>
                    <a:bodyPr/>
                    <a:lstStyle>
                      <a:lvl1pPr marL="0" algn="l" defTabSz="1097280" rtl="0" eaLnBrk="1" latinLnBrk="0" hangingPunct="1">
                        <a:defRPr sz="2160" kern="1200">
                          <a:solidFill>
                            <a:schemeClr val="dk1"/>
                          </a:solidFill>
                          <a:latin typeface="Calibri" panose="020F0502020204030204"/>
                        </a:defRPr>
                      </a:lvl1pPr>
                      <a:lvl2pPr marL="548640" algn="l" defTabSz="1097280" rtl="0" eaLnBrk="1" latinLnBrk="0" hangingPunct="1">
                        <a:defRPr sz="2160" kern="1200">
                          <a:solidFill>
                            <a:schemeClr val="dk1"/>
                          </a:solidFill>
                          <a:latin typeface="Calibri" panose="020F0502020204030204"/>
                        </a:defRPr>
                      </a:lvl2pPr>
                      <a:lvl3pPr marL="1097280" algn="l" defTabSz="1097280" rtl="0" eaLnBrk="1" latinLnBrk="0" hangingPunct="1">
                        <a:defRPr sz="2160" kern="1200">
                          <a:solidFill>
                            <a:schemeClr val="dk1"/>
                          </a:solidFill>
                          <a:latin typeface="Calibri" panose="020F0502020204030204"/>
                        </a:defRPr>
                      </a:lvl3pPr>
                      <a:lvl4pPr marL="1645920" algn="l" defTabSz="1097280" rtl="0" eaLnBrk="1" latinLnBrk="0" hangingPunct="1">
                        <a:defRPr sz="2160" kern="1200">
                          <a:solidFill>
                            <a:schemeClr val="dk1"/>
                          </a:solidFill>
                          <a:latin typeface="Calibri" panose="020F0502020204030204"/>
                        </a:defRPr>
                      </a:lvl4pPr>
                      <a:lvl5pPr marL="2194560" algn="l" defTabSz="1097280" rtl="0" eaLnBrk="1" latinLnBrk="0" hangingPunct="1">
                        <a:defRPr sz="2160" kern="1200">
                          <a:solidFill>
                            <a:schemeClr val="dk1"/>
                          </a:solidFill>
                          <a:latin typeface="Calibri" panose="020F0502020204030204"/>
                        </a:defRPr>
                      </a:lvl5pPr>
                      <a:lvl6pPr marL="2743200" algn="l" defTabSz="1097280" rtl="0" eaLnBrk="1" latinLnBrk="0" hangingPunct="1">
                        <a:defRPr sz="2160" kern="1200">
                          <a:solidFill>
                            <a:schemeClr val="dk1"/>
                          </a:solidFill>
                          <a:latin typeface="Calibri" panose="020F0502020204030204"/>
                        </a:defRPr>
                      </a:lvl6pPr>
                      <a:lvl7pPr marL="3291840" algn="l" defTabSz="1097280" rtl="0" eaLnBrk="1" latinLnBrk="0" hangingPunct="1">
                        <a:defRPr sz="2160" kern="1200">
                          <a:solidFill>
                            <a:schemeClr val="dk1"/>
                          </a:solidFill>
                          <a:latin typeface="Calibri" panose="020F0502020204030204"/>
                        </a:defRPr>
                      </a:lvl7pPr>
                      <a:lvl8pPr marL="3840480" algn="l" defTabSz="1097280" rtl="0" eaLnBrk="1" latinLnBrk="0" hangingPunct="1">
                        <a:defRPr sz="2160" kern="1200">
                          <a:solidFill>
                            <a:schemeClr val="dk1"/>
                          </a:solidFill>
                          <a:latin typeface="Calibri" panose="020F0502020204030204"/>
                        </a:defRPr>
                      </a:lvl8pPr>
                      <a:lvl9pPr marL="4389120" algn="l" defTabSz="1097280" rtl="0" eaLnBrk="1" latinLnBrk="0" hangingPunct="1">
                        <a:defRPr sz="2160" kern="1200">
                          <a:solidFill>
                            <a:schemeClr val="dk1"/>
                          </a:solidFill>
                          <a:latin typeface="Calibri" panose="020F0502020204030204"/>
                        </a:defRPr>
                      </a:lvl9pPr>
                    </a:lstStyle>
                    <a:p>
                      <a:pPr marL="0" marR="0" algn="r" defTabSz="914400" rtl="0" eaLnBrk="1" latinLnBrk="0" hangingPunct="1">
                        <a:lnSpc>
                          <a:spcPct val="107000"/>
                        </a:lnSpc>
                        <a:spcBef>
                          <a:spcPts val="0"/>
                        </a:spcBef>
                        <a:spcAft>
                          <a:spcPts val="0"/>
                        </a:spcAft>
                      </a:pPr>
                      <a:r>
                        <a:rPr lang="en-US" sz="2000" kern="1200" dirty="0">
                          <a:solidFill>
                            <a:schemeClr val="dk1"/>
                          </a:solidFill>
                          <a:effectLst/>
                          <a:latin typeface="+mn-lt"/>
                          <a:ea typeface="+mn-ea"/>
                          <a:cs typeface="+mn-cs"/>
                        </a:rPr>
                        <a:t>9</a:t>
                      </a: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A851E">
                        <a:tint val="20000"/>
                      </a:srgbClr>
                    </a:solidFill>
                  </a:tcPr>
                </a:tc>
                <a:tc>
                  <a:txBody>
                    <a:bodyPr/>
                    <a:lstStyle>
                      <a:lvl1pPr marL="0" algn="l" defTabSz="1097280" rtl="0" eaLnBrk="1" latinLnBrk="0" hangingPunct="1">
                        <a:defRPr sz="2160" kern="1200">
                          <a:solidFill>
                            <a:schemeClr val="dk1"/>
                          </a:solidFill>
                          <a:latin typeface="Calibri" panose="020F0502020204030204"/>
                        </a:defRPr>
                      </a:lvl1pPr>
                      <a:lvl2pPr marL="548640" algn="l" defTabSz="1097280" rtl="0" eaLnBrk="1" latinLnBrk="0" hangingPunct="1">
                        <a:defRPr sz="2160" kern="1200">
                          <a:solidFill>
                            <a:schemeClr val="dk1"/>
                          </a:solidFill>
                          <a:latin typeface="Calibri" panose="020F0502020204030204"/>
                        </a:defRPr>
                      </a:lvl2pPr>
                      <a:lvl3pPr marL="1097280" algn="l" defTabSz="1097280" rtl="0" eaLnBrk="1" latinLnBrk="0" hangingPunct="1">
                        <a:defRPr sz="2160" kern="1200">
                          <a:solidFill>
                            <a:schemeClr val="dk1"/>
                          </a:solidFill>
                          <a:latin typeface="Calibri" panose="020F0502020204030204"/>
                        </a:defRPr>
                      </a:lvl3pPr>
                      <a:lvl4pPr marL="1645920" algn="l" defTabSz="1097280" rtl="0" eaLnBrk="1" latinLnBrk="0" hangingPunct="1">
                        <a:defRPr sz="2160" kern="1200">
                          <a:solidFill>
                            <a:schemeClr val="dk1"/>
                          </a:solidFill>
                          <a:latin typeface="Calibri" panose="020F0502020204030204"/>
                        </a:defRPr>
                      </a:lvl4pPr>
                      <a:lvl5pPr marL="2194560" algn="l" defTabSz="1097280" rtl="0" eaLnBrk="1" latinLnBrk="0" hangingPunct="1">
                        <a:defRPr sz="2160" kern="1200">
                          <a:solidFill>
                            <a:schemeClr val="dk1"/>
                          </a:solidFill>
                          <a:latin typeface="Calibri" panose="020F0502020204030204"/>
                        </a:defRPr>
                      </a:lvl5pPr>
                      <a:lvl6pPr marL="2743200" algn="l" defTabSz="1097280" rtl="0" eaLnBrk="1" latinLnBrk="0" hangingPunct="1">
                        <a:defRPr sz="2160" kern="1200">
                          <a:solidFill>
                            <a:schemeClr val="dk1"/>
                          </a:solidFill>
                          <a:latin typeface="Calibri" panose="020F0502020204030204"/>
                        </a:defRPr>
                      </a:lvl6pPr>
                      <a:lvl7pPr marL="3291840" algn="l" defTabSz="1097280" rtl="0" eaLnBrk="1" latinLnBrk="0" hangingPunct="1">
                        <a:defRPr sz="2160" kern="1200">
                          <a:solidFill>
                            <a:schemeClr val="dk1"/>
                          </a:solidFill>
                          <a:latin typeface="Calibri" panose="020F0502020204030204"/>
                        </a:defRPr>
                      </a:lvl7pPr>
                      <a:lvl8pPr marL="3840480" algn="l" defTabSz="1097280" rtl="0" eaLnBrk="1" latinLnBrk="0" hangingPunct="1">
                        <a:defRPr sz="2160" kern="1200">
                          <a:solidFill>
                            <a:schemeClr val="dk1"/>
                          </a:solidFill>
                          <a:latin typeface="Calibri" panose="020F0502020204030204"/>
                        </a:defRPr>
                      </a:lvl8pPr>
                      <a:lvl9pPr marL="4389120" algn="l" defTabSz="1097280" rtl="0" eaLnBrk="1" latinLnBrk="0" hangingPunct="1">
                        <a:defRPr sz="2160" kern="1200">
                          <a:solidFill>
                            <a:schemeClr val="dk1"/>
                          </a:solidFill>
                          <a:latin typeface="Calibri" panose="020F0502020204030204"/>
                        </a:defRPr>
                      </a:lvl9pPr>
                    </a:lstStyle>
                    <a:p>
                      <a:pPr marL="0" marR="0" algn="r" defTabSz="914400" rtl="0" eaLnBrk="1" latinLnBrk="0" hangingPunct="1">
                        <a:lnSpc>
                          <a:spcPct val="107000"/>
                        </a:lnSpc>
                        <a:spcBef>
                          <a:spcPts val="0"/>
                        </a:spcBef>
                        <a:spcAft>
                          <a:spcPts val="0"/>
                        </a:spcAft>
                      </a:pPr>
                      <a:r>
                        <a:rPr lang="en-US" sz="2000" kern="1200" dirty="0">
                          <a:solidFill>
                            <a:schemeClr val="dk1"/>
                          </a:solidFill>
                          <a:effectLst/>
                          <a:latin typeface="+mn-lt"/>
                          <a:ea typeface="+mn-ea"/>
                          <a:cs typeface="+mn-cs"/>
                        </a:rPr>
                        <a:t>9</a:t>
                      </a: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A851E">
                        <a:tint val="20000"/>
                      </a:srgbClr>
                    </a:solidFill>
                  </a:tcPr>
                </a:tc>
                <a:extLst>
                  <a:ext uri="{0D108BD9-81ED-4DB2-BD59-A6C34878D82A}">
                    <a16:rowId xmlns:a16="http://schemas.microsoft.com/office/drawing/2014/main" val="3480167202"/>
                  </a:ext>
                </a:extLst>
              </a:tr>
              <a:tr h="699357">
                <a:tc>
                  <a:txBody>
                    <a:bodyPr/>
                    <a:lstStyle>
                      <a:lvl1pPr marL="0" algn="l" defTabSz="1097280" rtl="0" eaLnBrk="1" latinLnBrk="0" hangingPunct="1">
                        <a:defRPr sz="2160" kern="1200">
                          <a:solidFill>
                            <a:schemeClr val="dk1"/>
                          </a:solidFill>
                          <a:latin typeface="Calibri" panose="020F0502020204030204"/>
                        </a:defRPr>
                      </a:lvl1pPr>
                      <a:lvl2pPr marL="548640" algn="l" defTabSz="1097280" rtl="0" eaLnBrk="1" latinLnBrk="0" hangingPunct="1">
                        <a:defRPr sz="2160" kern="1200">
                          <a:solidFill>
                            <a:schemeClr val="dk1"/>
                          </a:solidFill>
                          <a:latin typeface="Calibri" panose="020F0502020204030204"/>
                        </a:defRPr>
                      </a:lvl2pPr>
                      <a:lvl3pPr marL="1097280" algn="l" defTabSz="1097280" rtl="0" eaLnBrk="1" latinLnBrk="0" hangingPunct="1">
                        <a:defRPr sz="2160" kern="1200">
                          <a:solidFill>
                            <a:schemeClr val="dk1"/>
                          </a:solidFill>
                          <a:latin typeface="Calibri" panose="020F0502020204030204"/>
                        </a:defRPr>
                      </a:lvl3pPr>
                      <a:lvl4pPr marL="1645920" algn="l" defTabSz="1097280" rtl="0" eaLnBrk="1" latinLnBrk="0" hangingPunct="1">
                        <a:defRPr sz="2160" kern="1200">
                          <a:solidFill>
                            <a:schemeClr val="dk1"/>
                          </a:solidFill>
                          <a:latin typeface="Calibri" panose="020F0502020204030204"/>
                        </a:defRPr>
                      </a:lvl4pPr>
                      <a:lvl5pPr marL="2194560" algn="l" defTabSz="1097280" rtl="0" eaLnBrk="1" latinLnBrk="0" hangingPunct="1">
                        <a:defRPr sz="2160" kern="1200">
                          <a:solidFill>
                            <a:schemeClr val="dk1"/>
                          </a:solidFill>
                          <a:latin typeface="Calibri" panose="020F0502020204030204"/>
                        </a:defRPr>
                      </a:lvl5pPr>
                      <a:lvl6pPr marL="2743200" algn="l" defTabSz="1097280" rtl="0" eaLnBrk="1" latinLnBrk="0" hangingPunct="1">
                        <a:defRPr sz="2160" kern="1200">
                          <a:solidFill>
                            <a:schemeClr val="dk1"/>
                          </a:solidFill>
                          <a:latin typeface="Calibri" panose="020F0502020204030204"/>
                        </a:defRPr>
                      </a:lvl6pPr>
                      <a:lvl7pPr marL="3291840" algn="l" defTabSz="1097280" rtl="0" eaLnBrk="1" latinLnBrk="0" hangingPunct="1">
                        <a:defRPr sz="2160" kern="1200">
                          <a:solidFill>
                            <a:schemeClr val="dk1"/>
                          </a:solidFill>
                          <a:latin typeface="Calibri" panose="020F0502020204030204"/>
                        </a:defRPr>
                      </a:lvl7pPr>
                      <a:lvl8pPr marL="3840480" algn="l" defTabSz="1097280" rtl="0" eaLnBrk="1" latinLnBrk="0" hangingPunct="1">
                        <a:defRPr sz="2160" kern="1200">
                          <a:solidFill>
                            <a:schemeClr val="dk1"/>
                          </a:solidFill>
                          <a:latin typeface="Calibri" panose="020F0502020204030204"/>
                        </a:defRPr>
                      </a:lvl8pPr>
                      <a:lvl9pPr marL="4389120" algn="l" defTabSz="1097280" rtl="0" eaLnBrk="1" latinLnBrk="0" hangingPunct="1">
                        <a:defRPr sz="2160" kern="1200">
                          <a:solidFill>
                            <a:schemeClr val="dk1"/>
                          </a:solidFill>
                          <a:latin typeface="Calibri" panose="020F0502020204030204"/>
                        </a:defRPr>
                      </a:lvl9pPr>
                    </a:lstStyle>
                    <a:p>
                      <a:pPr marL="0" marR="0">
                        <a:lnSpc>
                          <a:spcPct val="107000"/>
                        </a:lnSpc>
                        <a:spcBef>
                          <a:spcPts val="0"/>
                        </a:spcBef>
                        <a:spcAft>
                          <a:spcPts val="0"/>
                        </a:spcAft>
                      </a:pPr>
                      <a:r>
                        <a:rPr lang="en-GB" sz="2000" b="0" dirty="0">
                          <a:effectLst/>
                        </a:rPr>
                        <a:t>Guidance / reference material</a:t>
                      </a:r>
                      <a:endParaRPr lang="en-US" sz="2000" b="0" dirty="0">
                        <a:effectLst/>
                        <a:latin typeface="Calibri Light" panose="020F0302020204030204" pitchFamily="34" charset="0"/>
                        <a:ea typeface="+mn-ea"/>
                        <a:cs typeface="Arial" panose="020B0604020202020204" pitchFamily="34"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A851E">
                        <a:tint val="40000"/>
                      </a:srgbClr>
                    </a:solidFill>
                  </a:tcPr>
                </a:tc>
                <a:tc>
                  <a:txBody>
                    <a:bodyPr/>
                    <a:lstStyle>
                      <a:lvl1pPr marL="0" algn="l" defTabSz="1097280" rtl="0" eaLnBrk="1" latinLnBrk="0" hangingPunct="1">
                        <a:defRPr sz="2160" kern="1200">
                          <a:solidFill>
                            <a:schemeClr val="dk1"/>
                          </a:solidFill>
                          <a:latin typeface="Calibri" panose="020F0502020204030204"/>
                        </a:defRPr>
                      </a:lvl1pPr>
                      <a:lvl2pPr marL="548640" algn="l" defTabSz="1097280" rtl="0" eaLnBrk="1" latinLnBrk="0" hangingPunct="1">
                        <a:defRPr sz="2160" kern="1200">
                          <a:solidFill>
                            <a:schemeClr val="dk1"/>
                          </a:solidFill>
                          <a:latin typeface="Calibri" panose="020F0502020204030204"/>
                        </a:defRPr>
                      </a:lvl2pPr>
                      <a:lvl3pPr marL="1097280" algn="l" defTabSz="1097280" rtl="0" eaLnBrk="1" latinLnBrk="0" hangingPunct="1">
                        <a:defRPr sz="2160" kern="1200">
                          <a:solidFill>
                            <a:schemeClr val="dk1"/>
                          </a:solidFill>
                          <a:latin typeface="Calibri" panose="020F0502020204030204"/>
                        </a:defRPr>
                      </a:lvl3pPr>
                      <a:lvl4pPr marL="1645920" algn="l" defTabSz="1097280" rtl="0" eaLnBrk="1" latinLnBrk="0" hangingPunct="1">
                        <a:defRPr sz="2160" kern="1200">
                          <a:solidFill>
                            <a:schemeClr val="dk1"/>
                          </a:solidFill>
                          <a:latin typeface="Calibri" panose="020F0502020204030204"/>
                        </a:defRPr>
                      </a:lvl4pPr>
                      <a:lvl5pPr marL="2194560" algn="l" defTabSz="1097280" rtl="0" eaLnBrk="1" latinLnBrk="0" hangingPunct="1">
                        <a:defRPr sz="2160" kern="1200">
                          <a:solidFill>
                            <a:schemeClr val="dk1"/>
                          </a:solidFill>
                          <a:latin typeface="Calibri" panose="020F0502020204030204"/>
                        </a:defRPr>
                      </a:lvl5pPr>
                      <a:lvl6pPr marL="2743200" algn="l" defTabSz="1097280" rtl="0" eaLnBrk="1" latinLnBrk="0" hangingPunct="1">
                        <a:defRPr sz="2160" kern="1200">
                          <a:solidFill>
                            <a:schemeClr val="dk1"/>
                          </a:solidFill>
                          <a:latin typeface="Calibri" panose="020F0502020204030204"/>
                        </a:defRPr>
                      </a:lvl6pPr>
                      <a:lvl7pPr marL="3291840" algn="l" defTabSz="1097280" rtl="0" eaLnBrk="1" latinLnBrk="0" hangingPunct="1">
                        <a:defRPr sz="2160" kern="1200">
                          <a:solidFill>
                            <a:schemeClr val="dk1"/>
                          </a:solidFill>
                          <a:latin typeface="Calibri" panose="020F0502020204030204"/>
                        </a:defRPr>
                      </a:lvl7pPr>
                      <a:lvl8pPr marL="3840480" algn="l" defTabSz="1097280" rtl="0" eaLnBrk="1" latinLnBrk="0" hangingPunct="1">
                        <a:defRPr sz="2160" kern="1200">
                          <a:solidFill>
                            <a:schemeClr val="dk1"/>
                          </a:solidFill>
                          <a:latin typeface="Calibri" panose="020F0502020204030204"/>
                        </a:defRPr>
                      </a:lvl8pPr>
                      <a:lvl9pPr marL="4389120" algn="l" defTabSz="1097280" rtl="0" eaLnBrk="1" latinLnBrk="0" hangingPunct="1">
                        <a:defRPr sz="2160" kern="1200">
                          <a:solidFill>
                            <a:schemeClr val="dk1"/>
                          </a:solidFill>
                          <a:latin typeface="Calibri" panose="020F0502020204030204"/>
                        </a:defRPr>
                      </a:lvl9pPr>
                    </a:lstStyle>
                    <a:p>
                      <a:pPr marL="0" marR="0" algn="r" defTabSz="914400" rtl="0" eaLnBrk="1" latinLnBrk="0" hangingPunct="1">
                        <a:lnSpc>
                          <a:spcPct val="107000"/>
                        </a:lnSpc>
                        <a:spcBef>
                          <a:spcPts val="0"/>
                        </a:spcBef>
                        <a:spcAft>
                          <a:spcPts val="0"/>
                        </a:spcAft>
                      </a:pPr>
                      <a:r>
                        <a:rPr lang="en-US" sz="2000" kern="1200" dirty="0">
                          <a:solidFill>
                            <a:schemeClr val="dk1"/>
                          </a:solidFill>
                          <a:effectLst/>
                          <a:latin typeface="+mn-lt"/>
                          <a:ea typeface="+mn-ea"/>
                          <a:cs typeface="+mn-cs"/>
                        </a:rPr>
                        <a:t>10</a:t>
                      </a: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A851E">
                        <a:tint val="40000"/>
                      </a:srgbClr>
                    </a:solidFill>
                  </a:tcPr>
                </a:tc>
                <a:tc>
                  <a:txBody>
                    <a:bodyPr/>
                    <a:lstStyle>
                      <a:lvl1pPr marL="0" algn="l" defTabSz="1097280" rtl="0" eaLnBrk="1" latinLnBrk="0" hangingPunct="1">
                        <a:defRPr sz="2160" kern="1200">
                          <a:solidFill>
                            <a:schemeClr val="dk1"/>
                          </a:solidFill>
                          <a:latin typeface="Calibri" panose="020F0502020204030204"/>
                        </a:defRPr>
                      </a:lvl1pPr>
                      <a:lvl2pPr marL="548640" algn="l" defTabSz="1097280" rtl="0" eaLnBrk="1" latinLnBrk="0" hangingPunct="1">
                        <a:defRPr sz="2160" kern="1200">
                          <a:solidFill>
                            <a:schemeClr val="dk1"/>
                          </a:solidFill>
                          <a:latin typeface="Calibri" panose="020F0502020204030204"/>
                        </a:defRPr>
                      </a:lvl2pPr>
                      <a:lvl3pPr marL="1097280" algn="l" defTabSz="1097280" rtl="0" eaLnBrk="1" latinLnBrk="0" hangingPunct="1">
                        <a:defRPr sz="2160" kern="1200">
                          <a:solidFill>
                            <a:schemeClr val="dk1"/>
                          </a:solidFill>
                          <a:latin typeface="Calibri" panose="020F0502020204030204"/>
                        </a:defRPr>
                      </a:lvl3pPr>
                      <a:lvl4pPr marL="1645920" algn="l" defTabSz="1097280" rtl="0" eaLnBrk="1" latinLnBrk="0" hangingPunct="1">
                        <a:defRPr sz="2160" kern="1200">
                          <a:solidFill>
                            <a:schemeClr val="dk1"/>
                          </a:solidFill>
                          <a:latin typeface="Calibri" panose="020F0502020204030204"/>
                        </a:defRPr>
                      </a:lvl4pPr>
                      <a:lvl5pPr marL="2194560" algn="l" defTabSz="1097280" rtl="0" eaLnBrk="1" latinLnBrk="0" hangingPunct="1">
                        <a:defRPr sz="2160" kern="1200">
                          <a:solidFill>
                            <a:schemeClr val="dk1"/>
                          </a:solidFill>
                          <a:latin typeface="Calibri" panose="020F0502020204030204"/>
                        </a:defRPr>
                      </a:lvl5pPr>
                      <a:lvl6pPr marL="2743200" algn="l" defTabSz="1097280" rtl="0" eaLnBrk="1" latinLnBrk="0" hangingPunct="1">
                        <a:defRPr sz="2160" kern="1200">
                          <a:solidFill>
                            <a:schemeClr val="dk1"/>
                          </a:solidFill>
                          <a:latin typeface="Calibri" panose="020F0502020204030204"/>
                        </a:defRPr>
                      </a:lvl6pPr>
                      <a:lvl7pPr marL="3291840" algn="l" defTabSz="1097280" rtl="0" eaLnBrk="1" latinLnBrk="0" hangingPunct="1">
                        <a:defRPr sz="2160" kern="1200">
                          <a:solidFill>
                            <a:schemeClr val="dk1"/>
                          </a:solidFill>
                          <a:latin typeface="Calibri" panose="020F0502020204030204"/>
                        </a:defRPr>
                      </a:lvl7pPr>
                      <a:lvl8pPr marL="3840480" algn="l" defTabSz="1097280" rtl="0" eaLnBrk="1" latinLnBrk="0" hangingPunct="1">
                        <a:defRPr sz="2160" kern="1200">
                          <a:solidFill>
                            <a:schemeClr val="dk1"/>
                          </a:solidFill>
                          <a:latin typeface="Calibri" panose="020F0502020204030204"/>
                        </a:defRPr>
                      </a:lvl8pPr>
                      <a:lvl9pPr marL="4389120" algn="l" defTabSz="1097280" rtl="0" eaLnBrk="1" latinLnBrk="0" hangingPunct="1">
                        <a:defRPr sz="2160" kern="1200">
                          <a:solidFill>
                            <a:schemeClr val="dk1"/>
                          </a:solidFill>
                          <a:latin typeface="Calibri" panose="020F0502020204030204"/>
                        </a:defRPr>
                      </a:lvl9pPr>
                    </a:lstStyle>
                    <a:p>
                      <a:pPr marL="0" marR="0" algn="r" defTabSz="914400" rtl="0" eaLnBrk="1" latinLnBrk="0" hangingPunct="1">
                        <a:lnSpc>
                          <a:spcPct val="107000"/>
                        </a:lnSpc>
                        <a:spcBef>
                          <a:spcPts val="0"/>
                        </a:spcBef>
                        <a:spcAft>
                          <a:spcPts val="0"/>
                        </a:spcAft>
                      </a:pPr>
                      <a:r>
                        <a:rPr lang="en-US" sz="2000" kern="1200" dirty="0">
                          <a:solidFill>
                            <a:schemeClr val="dk1"/>
                          </a:solidFill>
                          <a:effectLst/>
                          <a:latin typeface="+mn-lt"/>
                          <a:ea typeface="+mn-ea"/>
                          <a:cs typeface="+mn-cs"/>
                        </a:rPr>
                        <a:t>5</a:t>
                      </a: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A851E">
                        <a:tint val="40000"/>
                      </a:srgbClr>
                    </a:solidFill>
                  </a:tcPr>
                </a:tc>
                <a:tc>
                  <a:txBody>
                    <a:bodyPr/>
                    <a:lstStyle>
                      <a:lvl1pPr marL="0" algn="l" defTabSz="1097280" rtl="0" eaLnBrk="1" latinLnBrk="0" hangingPunct="1">
                        <a:defRPr sz="2160" kern="1200">
                          <a:solidFill>
                            <a:schemeClr val="dk1"/>
                          </a:solidFill>
                          <a:latin typeface="Calibri" panose="020F0502020204030204"/>
                        </a:defRPr>
                      </a:lvl1pPr>
                      <a:lvl2pPr marL="548640" algn="l" defTabSz="1097280" rtl="0" eaLnBrk="1" latinLnBrk="0" hangingPunct="1">
                        <a:defRPr sz="2160" kern="1200">
                          <a:solidFill>
                            <a:schemeClr val="dk1"/>
                          </a:solidFill>
                          <a:latin typeface="Calibri" panose="020F0502020204030204"/>
                        </a:defRPr>
                      </a:lvl2pPr>
                      <a:lvl3pPr marL="1097280" algn="l" defTabSz="1097280" rtl="0" eaLnBrk="1" latinLnBrk="0" hangingPunct="1">
                        <a:defRPr sz="2160" kern="1200">
                          <a:solidFill>
                            <a:schemeClr val="dk1"/>
                          </a:solidFill>
                          <a:latin typeface="Calibri" panose="020F0502020204030204"/>
                        </a:defRPr>
                      </a:lvl3pPr>
                      <a:lvl4pPr marL="1645920" algn="l" defTabSz="1097280" rtl="0" eaLnBrk="1" latinLnBrk="0" hangingPunct="1">
                        <a:defRPr sz="2160" kern="1200">
                          <a:solidFill>
                            <a:schemeClr val="dk1"/>
                          </a:solidFill>
                          <a:latin typeface="Calibri" panose="020F0502020204030204"/>
                        </a:defRPr>
                      </a:lvl4pPr>
                      <a:lvl5pPr marL="2194560" algn="l" defTabSz="1097280" rtl="0" eaLnBrk="1" latinLnBrk="0" hangingPunct="1">
                        <a:defRPr sz="2160" kern="1200">
                          <a:solidFill>
                            <a:schemeClr val="dk1"/>
                          </a:solidFill>
                          <a:latin typeface="Calibri" panose="020F0502020204030204"/>
                        </a:defRPr>
                      </a:lvl5pPr>
                      <a:lvl6pPr marL="2743200" algn="l" defTabSz="1097280" rtl="0" eaLnBrk="1" latinLnBrk="0" hangingPunct="1">
                        <a:defRPr sz="2160" kern="1200">
                          <a:solidFill>
                            <a:schemeClr val="dk1"/>
                          </a:solidFill>
                          <a:latin typeface="Calibri" panose="020F0502020204030204"/>
                        </a:defRPr>
                      </a:lvl6pPr>
                      <a:lvl7pPr marL="3291840" algn="l" defTabSz="1097280" rtl="0" eaLnBrk="1" latinLnBrk="0" hangingPunct="1">
                        <a:defRPr sz="2160" kern="1200">
                          <a:solidFill>
                            <a:schemeClr val="dk1"/>
                          </a:solidFill>
                          <a:latin typeface="Calibri" panose="020F0502020204030204"/>
                        </a:defRPr>
                      </a:lvl7pPr>
                      <a:lvl8pPr marL="3840480" algn="l" defTabSz="1097280" rtl="0" eaLnBrk="1" latinLnBrk="0" hangingPunct="1">
                        <a:defRPr sz="2160" kern="1200">
                          <a:solidFill>
                            <a:schemeClr val="dk1"/>
                          </a:solidFill>
                          <a:latin typeface="Calibri" panose="020F0502020204030204"/>
                        </a:defRPr>
                      </a:lvl8pPr>
                      <a:lvl9pPr marL="4389120" algn="l" defTabSz="1097280" rtl="0" eaLnBrk="1" latinLnBrk="0" hangingPunct="1">
                        <a:defRPr sz="2160" kern="1200">
                          <a:solidFill>
                            <a:schemeClr val="dk1"/>
                          </a:solidFill>
                          <a:latin typeface="Calibri" panose="020F0502020204030204"/>
                        </a:defRPr>
                      </a:lvl9pPr>
                    </a:lstStyle>
                    <a:p>
                      <a:pPr marL="0" marR="0" algn="r" defTabSz="914400" rtl="0" eaLnBrk="1" latinLnBrk="0" hangingPunct="1">
                        <a:lnSpc>
                          <a:spcPct val="107000"/>
                        </a:lnSpc>
                        <a:spcBef>
                          <a:spcPts val="0"/>
                        </a:spcBef>
                        <a:spcAft>
                          <a:spcPts val="0"/>
                        </a:spcAft>
                      </a:pPr>
                      <a:r>
                        <a:rPr lang="en-US" sz="2000" kern="1200" dirty="0">
                          <a:solidFill>
                            <a:schemeClr val="dk1"/>
                          </a:solidFill>
                          <a:effectLst/>
                          <a:latin typeface="+mn-lt"/>
                          <a:ea typeface="+mn-ea"/>
                          <a:cs typeface="+mn-cs"/>
                        </a:rPr>
                        <a:t>9</a:t>
                      </a: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A851E">
                        <a:tint val="40000"/>
                      </a:srgbClr>
                    </a:solidFill>
                  </a:tcPr>
                </a:tc>
                <a:tc>
                  <a:txBody>
                    <a:bodyPr/>
                    <a:lstStyle>
                      <a:lvl1pPr marL="0" algn="l" defTabSz="1097280" rtl="0" eaLnBrk="1" latinLnBrk="0" hangingPunct="1">
                        <a:defRPr sz="2160" kern="1200">
                          <a:solidFill>
                            <a:schemeClr val="dk1"/>
                          </a:solidFill>
                          <a:latin typeface="Calibri" panose="020F0502020204030204"/>
                        </a:defRPr>
                      </a:lvl1pPr>
                      <a:lvl2pPr marL="548640" algn="l" defTabSz="1097280" rtl="0" eaLnBrk="1" latinLnBrk="0" hangingPunct="1">
                        <a:defRPr sz="2160" kern="1200">
                          <a:solidFill>
                            <a:schemeClr val="dk1"/>
                          </a:solidFill>
                          <a:latin typeface="Calibri" panose="020F0502020204030204"/>
                        </a:defRPr>
                      </a:lvl2pPr>
                      <a:lvl3pPr marL="1097280" algn="l" defTabSz="1097280" rtl="0" eaLnBrk="1" latinLnBrk="0" hangingPunct="1">
                        <a:defRPr sz="2160" kern="1200">
                          <a:solidFill>
                            <a:schemeClr val="dk1"/>
                          </a:solidFill>
                          <a:latin typeface="Calibri" panose="020F0502020204030204"/>
                        </a:defRPr>
                      </a:lvl3pPr>
                      <a:lvl4pPr marL="1645920" algn="l" defTabSz="1097280" rtl="0" eaLnBrk="1" latinLnBrk="0" hangingPunct="1">
                        <a:defRPr sz="2160" kern="1200">
                          <a:solidFill>
                            <a:schemeClr val="dk1"/>
                          </a:solidFill>
                          <a:latin typeface="Calibri" panose="020F0502020204030204"/>
                        </a:defRPr>
                      </a:lvl4pPr>
                      <a:lvl5pPr marL="2194560" algn="l" defTabSz="1097280" rtl="0" eaLnBrk="1" latinLnBrk="0" hangingPunct="1">
                        <a:defRPr sz="2160" kern="1200">
                          <a:solidFill>
                            <a:schemeClr val="dk1"/>
                          </a:solidFill>
                          <a:latin typeface="Calibri" panose="020F0502020204030204"/>
                        </a:defRPr>
                      </a:lvl5pPr>
                      <a:lvl6pPr marL="2743200" algn="l" defTabSz="1097280" rtl="0" eaLnBrk="1" latinLnBrk="0" hangingPunct="1">
                        <a:defRPr sz="2160" kern="1200">
                          <a:solidFill>
                            <a:schemeClr val="dk1"/>
                          </a:solidFill>
                          <a:latin typeface="Calibri" panose="020F0502020204030204"/>
                        </a:defRPr>
                      </a:lvl6pPr>
                      <a:lvl7pPr marL="3291840" algn="l" defTabSz="1097280" rtl="0" eaLnBrk="1" latinLnBrk="0" hangingPunct="1">
                        <a:defRPr sz="2160" kern="1200">
                          <a:solidFill>
                            <a:schemeClr val="dk1"/>
                          </a:solidFill>
                          <a:latin typeface="Calibri" panose="020F0502020204030204"/>
                        </a:defRPr>
                      </a:lvl7pPr>
                      <a:lvl8pPr marL="3840480" algn="l" defTabSz="1097280" rtl="0" eaLnBrk="1" latinLnBrk="0" hangingPunct="1">
                        <a:defRPr sz="2160" kern="1200">
                          <a:solidFill>
                            <a:schemeClr val="dk1"/>
                          </a:solidFill>
                          <a:latin typeface="Calibri" panose="020F0502020204030204"/>
                        </a:defRPr>
                      </a:lvl8pPr>
                      <a:lvl9pPr marL="4389120" algn="l" defTabSz="1097280" rtl="0" eaLnBrk="1" latinLnBrk="0" hangingPunct="1">
                        <a:defRPr sz="2160" kern="1200">
                          <a:solidFill>
                            <a:schemeClr val="dk1"/>
                          </a:solidFill>
                          <a:latin typeface="Calibri" panose="020F0502020204030204"/>
                        </a:defRPr>
                      </a:lvl9pPr>
                    </a:lstStyle>
                    <a:p>
                      <a:pPr marL="0" marR="0" algn="r" defTabSz="914400" rtl="0" eaLnBrk="1" latinLnBrk="0" hangingPunct="1">
                        <a:lnSpc>
                          <a:spcPct val="107000"/>
                        </a:lnSpc>
                        <a:spcBef>
                          <a:spcPts val="0"/>
                        </a:spcBef>
                        <a:spcAft>
                          <a:spcPts val="0"/>
                        </a:spcAft>
                      </a:pPr>
                      <a:r>
                        <a:rPr lang="en-US" sz="2000" kern="1200" dirty="0">
                          <a:solidFill>
                            <a:schemeClr val="dk1"/>
                          </a:solidFill>
                          <a:effectLst/>
                          <a:latin typeface="+mn-lt"/>
                          <a:ea typeface="+mn-ea"/>
                          <a:cs typeface="+mn-cs"/>
                        </a:rPr>
                        <a:t>15</a:t>
                      </a: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A851E">
                        <a:tint val="40000"/>
                      </a:srgbClr>
                    </a:solidFill>
                  </a:tcPr>
                </a:tc>
                <a:tc>
                  <a:txBody>
                    <a:bodyPr/>
                    <a:lstStyle>
                      <a:lvl1pPr marL="0" algn="l" defTabSz="1097280" rtl="0" eaLnBrk="1" latinLnBrk="0" hangingPunct="1">
                        <a:defRPr sz="2160" kern="1200">
                          <a:solidFill>
                            <a:schemeClr val="dk1"/>
                          </a:solidFill>
                          <a:latin typeface="Calibri" panose="020F0502020204030204"/>
                        </a:defRPr>
                      </a:lvl1pPr>
                      <a:lvl2pPr marL="548640" algn="l" defTabSz="1097280" rtl="0" eaLnBrk="1" latinLnBrk="0" hangingPunct="1">
                        <a:defRPr sz="2160" kern="1200">
                          <a:solidFill>
                            <a:schemeClr val="dk1"/>
                          </a:solidFill>
                          <a:latin typeface="Calibri" panose="020F0502020204030204"/>
                        </a:defRPr>
                      </a:lvl2pPr>
                      <a:lvl3pPr marL="1097280" algn="l" defTabSz="1097280" rtl="0" eaLnBrk="1" latinLnBrk="0" hangingPunct="1">
                        <a:defRPr sz="2160" kern="1200">
                          <a:solidFill>
                            <a:schemeClr val="dk1"/>
                          </a:solidFill>
                          <a:latin typeface="Calibri" panose="020F0502020204030204"/>
                        </a:defRPr>
                      </a:lvl3pPr>
                      <a:lvl4pPr marL="1645920" algn="l" defTabSz="1097280" rtl="0" eaLnBrk="1" latinLnBrk="0" hangingPunct="1">
                        <a:defRPr sz="2160" kern="1200">
                          <a:solidFill>
                            <a:schemeClr val="dk1"/>
                          </a:solidFill>
                          <a:latin typeface="Calibri" panose="020F0502020204030204"/>
                        </a:defRPr>
                      </a:lvl4pPr>
                      <a:lvl5pPr marL="2194560" algn="l" defTabSz="1097280" rtl="0" eaLnBrk="1" latinLnBrk="0" hangingPunct="1">
                        <a:defRPr sz="2160" kern="1200">
                          <a:solidFill>
                            <a:schemeClr val="dk1"/>
                          </a:solidFill>
                          <a:latin typeface="Calibri" panose="020F0502020204030204"/>
                        </a:defRPr>
                      </a:lvl5pPr>
                      <a:lvl6pPr marL="2743200" algn="l" defTabSz="1097280" rtl="0" eaLnBrk="1" latinLnBrk="0" hangingPunct="1">
                        <a:defRPr sz="2160" kern="1200">
                          <a:solidFill>
                            <a:schemeClr val="dk1"/>
                          </a:solidFill>
                          <a:latin typeface="Calibri" panose="020F0502020204030204"/>
                        </a:defRPr>
                      </a:lvl6pPr>
                      <a:lvl7pPr marL="3291840" algn="l" defTabSz="1097280" rtl="0" eaLnBrk="1" latinLnBrk="0" hangingPunct="1">
                        <a:defRPr sz="2160" kern="1200">
                          <a:solidFill>
                            <a:schemeClr val="dk1"/>
                          </a:solidFill>
                          <a:latin typeface="Calibri" panose="020F0502020204030204"/>
                        </a:defRPr>
                      </a:lvl7pPr>
                      <a:lvl8pPr marL="3840480" algn="l" defTabSz="1097280" rtl="0" eaLnBrk="1" latinLnBrk="0" hangingPunct="1">
                        <a:defRPr sz="2160" kern="1200">
                          <a:solidFill>
                            <a:schemeClr val="dk1"/>
                          </a:solidFill>
                          <a:latin typeface="Calibri" panose="020F0502020204030204"/>
                        </a:defRPr>
                      </a:lvl8pPr>
                      <a:lvl9pPr marL="4389120" algn="l" defTabSz="1097280" rtl="0" eaLnBrk="1" latinLnBrk="0" hangingPunct="1">
                        <a:defRPr sz="2160" kern="1200">
                          <a:solidFill>
                            <a:schemeClr val="dk1"/>
                          </a:solidFill>
                          <a:latin typeface="Calibri" panose="020F0502020204030204"/>
                        </a:defRPr>
                      </a:lvl9pPr>
                    </a:lstStyle>
                    <a:p>
                      <a:pPr marL="0" marR="0" algn="r" defTabSz="914400" rtl="0" eaLnBrk="1" latinLnBrk="0" hangingPunct="1">
                        <a:lnSpc>
                          <a:spcPct val="107000"/>
                        </a:lnSpc>
                        <a:spcBef>
                          <a:spcPts val="0"/>
                        </a:spcBef>
                        <a:spcAft>
                          <a:spcPts val="0"/>
                        </a:spcAft>
                      </a:pPr>
                      <a:r>
                        <a:rPr lang="en-US" sz="2000" kern="1200" dirty="0">
                          <a:solidFill>
                            <a:schemeClr val="dk1"/>
                          </a:solidFill>
                          <a:effectLst/>
                          <a:latin typeface="+mn-lt"/>
                          <a:ea typeface="+mn-ea"/>
                          <a:cs typeface="+mn-cs"/>
                        </a:rPr>
                        <a:t>10</a:t>
                      </a: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A851E">
                        <a:tint val="40000"/>
                      </a:srgbClr>
                    </a:solidFill>
                  </a:tcPr>
                </a:tc>
                <a:tc>
                  <a:txBody>
                    <a:bodyPr/>
                    <a:lstStyle>
                      <a:lvl1pPr marL="0" algn="l" defTabSz="1097280" rtl="0" eaLnBrk="1" latinLnBrk="0" hangingPunct="1">
                        <a:defRPr sz="2160" kern="1200">
                          <a:solidFill>
                            <a:schemeClr val="dk1"/>
                          </a:solidFill>
                          <a:latin typeface="Calibri" panose="020F0502020204030204"/>
                        </a:defRPr>
                      </a:lvl1pPr>
                      <a:lvl2pPr marL="548640" algn="l" defTabSz="1097280" rtl="0" eaLnBrk="1" latinLnBrk="0" hangingPunct="1">
                        <a:defRPr sz="2160" kern="1200">
                          <a:solidFill>
                            <a:schemeClr val="dk1"/>
                          </a:solidFill>
                          <a:latin typeface="Calibri" panose="020F0502020204030204"/>
                        </a:defRPr>
                      </a:lvl2pPr>
                      <a:lvl3pPr marL="1097280" algn="l" defTabSz="1097280" rtl="0" eaLnBrk="1" latinLnBrk="0" hangingPunct="1">
                        <a:defRPr sz="2160" kern="1200">
                          <a:solidFill>
                            <a:schemeClr val="dk1"/>
                          </a:solidFill>
                          <a:latin typeface="Calibri" panose="020F0502020204030204"/>
                        </a:defRPr>
                      </a:lvl3pPr>
                      <a:lvl4pPr marL="1645920" algn="l" defTabSz="1097280" rtl="0" eaLnBrk="1" latinLnBrk="0" hangingPunct="1">
                        <a:defRPr sz="2160" kern="1200">
                          <a:solidFill>
                            <a:schemeClr val="dk1"/>
                          </a:solidFill>
                          <a:latin typeface="Calibri" panose="020F0502020204030204"/>
                        </a:defRPr>
                      </a:lvl4pPr>
                      <a:lvl5pPr marL="2194560" algn="l" defTabSz="1097280" rtl="0" eaLnBrk="1" latinLnBrk="0" hangingPunct="1">
                        <a:defRPr sz="2160" kern="1200">
                          <a:solidFill>
                            <a:schemeClr val="dk1"/>
                          </a:solidFill>
                          <a:latin typeface="Calibri" panose="020F0502020204030204"/>
                        </a:defRPr>
                      </a:lvl5pPr>
                      <a:lvl6pPr marL="2743200" algn="l" defTabSz="1097280" rtl="0" eaLnBrk="1" latinLnBrk="0" hangingPunct="1">
                        <a:defRPr sz="2160" kern="1200">
                          <a:solidFill>
                            <a:schemeClr val="dk1"/>
                          </a:solidFill>
                          <a:latin typeface="Calibri" panose="020F0502020204030204"/>
                        </a:defRPr>
                      </a:lvl6pPr>
                      <a:lvl7pPr marL="3291840" algn="l" defTabSz="1097280" rtl="0" eaLnBrk="1" latinLnBrk="0" hangingPunct="1">
                        <a:defRPr sz="2160" kern="1200">
                          <a:solidFill>
                            <a:schemeClr val="dk1"/>
                          </a:solidFill>
                          <a:latin typeface="Calibri" panose="020F0502020204030204"/>
                        </a:defRPr>
                      </a:lvl7pPr>
                      <a:lvl8pPr marL="3840480" algn="l" defTabSz="1097280" rtl="0" eaLnBrk="1" latinLnBrk="0" hangingPunct="1">
                        <a:defRPr sz="2160" kern="1200">
                          <a:solidFill>
                            <a:schemeClr val="dk1"/>
                          </a:solidFill>
                          <a:latin typeface="Calibri" panose="020F0502020204030204"/>
                        </a:defRPr>
                      </a:lvl8pPr>
                      <a:lvl9pPr marL="4389120" algn="l" defTabSz="1097280" rtl="0" eaLnBrk="1" latinLnBrk="0" hangingPunct="1">
                        <a:defRPr sz="2160" kern="1200">
                          <a:solidFill>
                            <a:schemeClr val="dk1"/>
                          </a:solidFill>
                          <a:latin typeface="Calibri" panose="020F0502020204030204"/>
                        </a:defRPr>
                      </a:lvl9pPr>
                    </a:lstStyle>
                    <a:p>
                      <a:pPr marL="0" marR="0" algn="r" defTabSz="914400" rtl="0" eaLnBrk="1" latinLnBrk="0" hangingPunct="1">
                        <a:lnSpc>
                          <a:spcPct val="107000"/>
                        </a:lnSpc>
                        <a:spcBef>
                          <a:spcPts val="0"/>
                        </a:spcBef>
                        <a:spcAft>
                          <a:spcPts val="0"/>
                        </a:spcAft>
                      </a:pPr>
                      <a:r>
                        <a:rPr lang="en-US" sz="2000" kern="1200" dirty="0">
                          <a:solidFill>
                            <a:schemeClr val="dk1"/>
                          </a:solidFill>
                          <a:effectLst/>
                          <a:latin typeface="+mn-lt"/>
                          <a:ea typeface="+mn-ea"/>
                          <a:cs typeface="+mn-cs"/>
                        </a:rPr>
                        <a:t>14</a:t>
                      </a: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A851E">
                        <a:tint val="40000"/>
                      </a:srgbClr>
                    </a:solidFill>
                  </a:tcPr>
                </a:tc>
                <a:extLst>
                  <a:ext uri="{0D108BD9-81ED-4DB2-BD59-A6C34878D82A}">
                    <a16:rowId xmlns:a16="http://schemas.microsoft.com/office/drawing/2014/main" val="4180797421"/>
                  </a:ext>
                </a:extLst>
              </a:tr>
              <a:tr h="699357">
                <a:tc>
                  <a:txBody>
                    <a:bodyPr/>
                    <a:lstStyle>
                      <a:lvl1pPr marL="0" algn="l" defTabSz="1097280" rtl="0" eaLnBrk="1" latinLnBrk="0" hangingPunct="1">
                        <a:defRPr sz="2160" kern="1200">
                          <a:solidFill>
                            <a:schemeClr val="dk1"/>
                          </a:solidFill>
                          <a:latin typeface="Calibri" panose="020F0502020204030204"/>
                        </a:defRPr>
                      </a:lvl1pPr>
                      <a:lvl2pPr marL="548640" algn="l" defTabSz="1097280" rtl="0" eaLnBrk="1" latinLnBrk="0" hangingPunct="1">
                        <a:defRPr sz="2160" kern="1200">
                          <a:solidFill>
                            <a:schemeClr val="dk1"/>
                          </a:solidFill>
                          <a:latin typeface="Calibri" panose="020F0502020204030204"/>
                        </a:defRPr>
                      </a:lvl2pPr>
                      <a:lvl3pPr marL="1097280" algn="l" defTabSz="1097280" rtl="0" eaLnBrk="1" latinLnBrk="0" hangingPunct="1">
                        <a:defRPr sz="2160" kern="1200">
                          <a:solidFill>
                            <a:schemeClr val="dk1"/>
                          </a:solidFill>
                          <a:latin typeface="Calibri" panose="020F0502020204030204"/>
                        </a:defRPr>
                      </a:lvl3pPr>
                      <a:lvl4pPr marL="1645920" algn="l" defTabSz="1097280" rtl="0" eaLnBrk="1" latinLnBrk="0" hangingPunct="1">
                        <a:defRPr sz="2160" kern="1200">
                          <a:solidFill>
                            <a:schemeClr val="dk1"/>
                          </a:solidFill>
                          <a:latin typeface="Calibri" panose="020F0502020204030204"/>
                        </a:defRPr>
                      </a:lvl4pPr>
                      <a:lvl5pPr marL="2194560" algn="l" defTabSz="1097280" rtl="0" eaLnBrk="1" latinLnBrk="0" hangingPunct="1">
                        <a:defRPr sz="2160" kern="1200">
                          <a:solidFill>
                            <a:schemeClr val="dk1"/>
                          </a:solidFill>
                          <a:latin typeface="Calibri" panose="020F0502020204030204"/>
                        </a:defRPr>
                      </a:lvl5pPr>
                      <a:lvl6pPr marL="2743200" algn="l" defTabSz="1097280" rtl="0" eaLnBrk="1" latinLnBrk="0" hangingPunct="1">
                        <a:defRPr sz="2160" kern="1200">
                          <a:solidFill>
                            <a:schemeClr val="dk1"/>
                          </a:solidFill>
                          <a:latin typeface="Calibri" panose="020F0502020204030204"/>
                        </a:defRPr>
                      </a:lvl6pPr>
                      <a:lvl7pPr marL="3291840" algn="l" defTabSz="1097280" rtl="0" eaLnBrk="1" latinLnBrk="0" hangingPunct="1">
                        <a:defRPr sz="2160" kern="1200">
                          <a:solidFill>
                            <a:schemeClr val="dk1"/>
                          </a:solidFill>
                          <a:latin typeface="Calibri" panose="020F0502020204030204"/>
                        </a:defRPr>
                      </a:lvl7pPr>
                      <a:lvl8pPr marL="3840480" algn="l" defTabSz="1097280" rtl="0" eaLnBrk="1" latinLnBrk="0" hangingPunct="1">
                        <a:defRPr sz="2160" kern="1200">
                          <a:solidFill>
                            <a:schemeClr val="dk1"/>
                          </a:solidFill>
                          <a:latin typeface="Calibri" panose="020F0502020204030204"/>
                        </a:defRPr>
                      </a:lvl8pPr>
                      <a:lvl9pPr marL="4389120" algn="l" defTabSz="1097280" rtl="0" eaLnBrk="1" latinLnBrk="0" hangingPunct="1">
                        <a:defRPr sz="2160" kern="1200">
                          <a:solidFill>
                            <a:schemeClr val="dk1"/>
                          </a:solidFill>
                          <a:latin typeface="Calibri" panose="020F0502020204030204"/>
                        </a:defRPr>
                      </a:lvl9pPr>
                    </a:lstStyle>
                    <a:p>
                      <a:pPr marL="0" marR="0">
                        <a:lnSpc>
                          <a:spcPct val="107000"/>
                        </a:lnSpc>
                        <a:spcBef>
                          <a:spcPts val="0"/>
                        </a:spcBef>
                        <a:spcAft>
                          <a:spcPts val="0"/>
                        </a:spcAft>
                      </a:pPr>
                      <a:r>
                        <a:rPr lang="en-GB" sz="2000" b="0" dirty="0">
                          <a:effectLst/>
                        </a:rPr>
                        <a:t>Local standards based on AAOIFI standards</a:t>
                      </a:r>
                      <a:endParaRPr lang="en-US" sz="2000" b="0" dirty="0">
                        <a:effectLst/>
                        <a:latin typeface="Calibri Light" panose="020F0302020204030204" pitchFamily="34" charset="0"/>
                        <a:ea typeface="+mn-ea"/>
                        <a:cs typeface="Arial" panose="020B0604020202020204" pitchFamily="34"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A851E">
                        <a:tint val="20000"/>
                      </a:srgbClr>
                    </a:solidFill>
                  </a:tcPr>
                </a:tc>
                <a:tc>
                  <a:txBody>
                    <a:bodyPr/>
                    <a:lstStyle>
                      <a:lvl1pPr marL="0" algn="l" defTabSz="1097280" rtl="0" eaLnBrk="1" latinLnBrk="0" hangingPunct="1">
                        <a:defRPr sz="2160" kern="1200">
                          <a:solidFill>
                            <a:schemeClr val="dk1"/>
                          </a:solidFill>
                          <a:latin typeface="Calibri" panose="020F0502020204030204"/>
                        </a:defRPr>
                      </a:lvl1pPr>
                      <a:lvl2pPr marL="548640" algn="l" defTabSz="1097280" rtl="0" eaLnBrk="1" latinLnBrk="0" hangingPunct="1">
                        <a:defRPr sz="2160" kern="1200">
                          <a:solidFill>
                            <a:schemeClr val="dk1"/>
                          </a:solidFill>
                          <a:latin typeface="Calibri" panose="020F0502020204030204"/>
                        </a:defRPr>
                      </a:lvl2pPr>
                      <a:lvl3pPr marL="1097280" algn="l" defTabSz="1097280" rtl="0" eaLnBrk="1" latinLnBrk="0" hangingPunct="1">
                        <a:defRPr sz="2160" kern="1200">
                          <a:solidFill>
                            <a:schemeClr val="dk1"/>
                          </a:solidFill>
                          <a:latin typeface="Calibri" panose="020F0502020204030204"/>
                        </a:defRPr>
                      </a:lvl3pPr>
                      <a:lvl4pPr marL="1645920" algn="l" defTabSz="1097280" rtl="0" eaLnBrk="1" latinLnBrk="0" hangingPunct="1">
                        <a:defRPr sz="2160" kern="1200">
                          <a:solidFill>
                            <a:schemeClr val="dk1"/>
                          </a:solidFill>
                          <a:latin typeface="Calibri" panose="020F0502020204030204"/>
                        </a:defRPr>
                      </a:lvl4pPr>
                      <a:lvl5pPr marL="2194560" algn="l" defTabSz="1097280" rtl="0" eaLnBrk="1" latinLnBrk="0" hangingPunct="1">
                        <a:defRPr sz="2160" kern="1200">
                          <a:solidFill>
                            <a:schemeClr val="dk1"/>
                          </a:solidFill>
                          <a:latin typeface="Calibri" panose="020F0502020204030204"/>
                        </a:defRPr>
                      </a:lvl5pPr>
                      <a:lvl6pPr marL="2743200" algn="l" defTabSz="1097280" rtl="0" eaLnBrk="1" latinLnBrk="0" hangingPunct="1">
                        <a:defRPr sz="2160" kern="1200">
                          <a:solidFill>
                            <a:schemeClr val="dk1"/>
                          </a:solidFill>
                          <a:latin typeface="Calibri" panose="020F0502020204030204"/>
                        </a:defRPr>
                      </a:lvl6pPr>
                      <a:lvl7pPr marL="3291840" algn="l" defTabSz="1097280" rtl="0" eaLnBrk="1" latinLnBrk="0" hangingPunct="1">
                        <a:defRPr sz="2160" kern="1200">
                          <a:solidFill>
                            <a:schemeClr val="dk1"/>
                          </a:solidFill>
                          <a:latin typeface="Calibri" panose="020F0502020204030204"/>
                        </a:defRPr>
                      </a:lvl7pPr>
                      <a:lvl8pPr marL="3840480" algn="l" defTabSz="1097280" rtl="0" eaLnBrk="1" latinLnBrk="0" hangingPunct="1">
                        <a:defRPr sz="2160" kern="1200">
                          <a:solidFill>
                            <a:schemeClr val="dk1"/>
                          </a:solidFill>
                          <a:latin typeface="Calibri" panose="020F0502020204030204"/>
                        </a:defRPr>
                      </a:lvl8pPr>
                      <a:lvl9pPr marL="4389120" algn="l" defTabSz="1097280" rtl="0" eaLnBrk="1" latinLnBrk="0" hangingPunct="1">
                        <a:defRPr sz="2160" kern="1200">
                          <a:solidFill>
                            <a:schemeClr val="dk1"/>
                          </a:solidFill>
                          <a:latin typeface="Calibri" panose="020F0502020204030204"/>
                        </a:defRPr>
                      </a:lvl9pPr>
                    </a:lstStyle>
                    <a:p>
                      <a:pPr marL="0" marR="0" algn="r" defTabSz="914400" rtl="0" eaLnBrk="1" latinLnBrk="0" hangingPunct="1">
                        <a:lnSpc>
                          <a:spcPct val="107000"/>
                        </a:lnSpc>
                        <a:spcBef>
                          <a:spcPts val="0"/>
                        </a:spcBef>
                        <a:spcAft>
                          <a:spcPts val="0"/>
                        </a:spcAft>
                      </a:pPr>
                      <a:r>
                        <a:rPr lang="en-US" sz="2000" kern="1200" dirty="0">
                          <a:solidFill>
                            <a:schemeClr val="dk1"/>
                          </a:solidFill>
                          <a:effectLst/>
                          <a:latin typeface="+mn-lt"/>
                          <a:ea typeface="+mn-ea"/>
                          <a:cs typeface="+mn-cs"/>
                        </a:rPr>
                        <a:t>4</a:t>
                      </a: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A851E">
                        <a:tint val="20000"/>
                      </a:srgbClr>
                    </a:solidFill>
                  </a:tcPr>
                </a:tc>
                <a:tc>
                  <a:txBody>
                    <a:bodyPr/>
                    <a:lstStyle>
                      <a:lvl1pPr marL="0" algn="l" defTabSz="1097280" rtl="0" eaLnBrk="1" latinLnBrk="0" hangingPunct="1">
                        <a:defRPr sz="2160" kern="1200">
                          <a:solidFill>
                            <a:schemeClr val="dk1"/>
                          </a:solidFill>
                          <a:latin typeface="Calibri" panose="020F0502020204030204"/>
                        </a:defRPr>
                      </a:lvl1pPr>
                      <a:lvl2pPr marL="548640" algn="l" defTabSz="1097280" rtl="0" eaLnBrk="1" latinLnBrk="0" hangingPunct="1">
                        <a:defRPr sz="2160" kern="1200">
                          <a:solidFill>
                            <a:schemeClr val="dk1"/>
                          </a:solidFill>
                          <a:latin typeface="Calibri" panose="020F0502020204030204"/>
                        </a:defRPr>
                      </a:lvl2pPr>
                      <a:lvl3pPr marL="1097280" algn="l" defTabSz="1097280" rtl="0" eaLnBrk="1" latinLnBrk="0" hangingPunct="1">
                        <a:defRPr sz="2160" kern="1200">
                          <a:solidFill>
                            <a:schemeClr val="dk1"/>
                          </a:solidFill>
                          <a:latin typeface="Calibri" panose="020F0502020204030204"/>
                        </a:defRPr>
                      </a:lvl3pPr>
                      <a:lvl4pPr marL="1645920" algn="l" defTabSz="1097280" rtl="0" eaLnBrk="1" latinLnBrk="0" hangingPunct="1">
                        <a:defRPr sz="2160" kern="1200">
                          <a:solidFill>
                            <a:schemeClr val="dk1"/>
                          </a:solidFill>
                          <a:latin typeface="Calibri" panose="020F0502020204030204"/>
                        </a:defRPr>
                      </a:lvl4pPr>
                      <a:lvl5pPr marL="2194560" algn="l" defTabSz="1097280" rtl="0" eaLnBrk="1" latinLnBrk="0" hangingPunct="1">
                        <a:defRPr sz="2160" kern="1200">
                          <a:solidFill>
                            <a:schemeClr val="dk1"/>
                          </a:solidFill>
                          <a:latin typeface="Calibri" panose="020F0502020204030204"/>
                        </a:defRPr>
                      </a:lvl5pPr>
                      <a:lvl6pPr marL="2743200" algn="l" defTabSz="1097280" rtl="0" eaLnBrk="1" latinLnBrk="0" hangingPunct="1">
                        <a:defRPr sz="2160" kern="1200">
                          <a:solidFill>
                            <a:schemeClr val="dk1"/>
                          </a:solidFill>
                          <a:latin typeface="Calibri" panose="020F0502020204030204"/>
                        </a:defRPr>
                      </a:lvl6pPr>
                      <a:lvl7pPr marL="3291840" algn="l" defTabSz="1097280" rtl="0" eaLnBrk="1" latinLnBrk="0" hangingPunct="1">
                        <a:defRPr sz="2160" kern="1200">
                          <a:solidFill>
                            <a:schemeClr val="dk1"/>
                          </a:solidFill>
                          <a:latin typeface="Calibri" panose="020F0502020204030204"/>
                        </a:defRPr>
                      </a:lvl7pPr>
                      <a:lvl8pPr marL="3840480" algn="l" defTabSz="1097280" rtl="0" eaLnBrk="1" latinLnBrk="0" hangingPunct="1">
                        <a:defRPr sz="2160" kern="1200">
                          <a:solidFill>
                            <a:schemeClr val="dk1"/>
                          </a:solidFill>
                          <a:latin typeface="Calibri" panose="020F0502020204030204"/>
                        </a:defRPr>
                      </a:lvl8pPr>
                      <a:lvl9pPr marL="4389120" algn="l" defTabSz="1097280" rtl="0" eaLnBrk="1" latinLnBrk="0" hangingPunct="1">
                        <a:defRPr sz="2160" kern="1200">
                          <a:solidFill>
                            <a:schemeClr val="dk1"/>
                          </a:solidFill>
                          <a:latin typeface="Calibri" panose="020F0502020204030204"/>
                        </a:defRPr>
                      </a:lvl9pPr>
                    </a:lstStyle>
                    <a:p>
                      <a:pPr marL="0" marR="0" algn="r" defTabSz="914400" rtl="0" eaLnBrk="1" latinLnBrk="0" hangingPunct="1">
                        <a:lnSpc>
                          <a:spcPct val="107000"/>
                        </a:lnSpc>
                        <a:spcBef>
                          <a:spcPts val="0"/>
                        </a:spcBef>
                        <a:spcAft>
                          <a:spcPts val="0"/>
                        </a:spcAft>
                      </a:pPr>
                      <a:r>
                        <a:rPr lang="en-US" sz="2000" kern="1200" dirty="0">
                          <a:solidFill>
                            <a:schemeClr val="dk1"/>
                          </a:solidFill>
                          <a:effectLst/>
                          <a:latin typeface="+mn-lt"/>
                          <a:ea typeface="+mn-ea"/>
                          <a:cs typeface="+mn-cs"/>
                        </a:rPr>
                        <a:t>5</a:t>
                      </a: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A851E">
                        <a:tint val="20000"/>
                      </a:srgbClr>
                    </a:solidFill>
                  </a:tcPr>
                </a:tc>
                <a:tc>
                  <a:txBody>
                    <a:bodyPr/>
                    <a:lstStyle>
                      <a:lvl1pPr marL="0" algn="l" defTabSz="1097280" rtl="0" eaLnBrk="1" latinLnBrk="0" hangingPunct="1">
                        <a:defRPr sz="2160" kern="1200">
                          <a:solidFill>
                            <a:schemeClr val="dk1"/>
                          </a:solidFill>
                          <a:latin typeface="Calibri" panose="020F0502020204030204"/>
                        </a:defRPr>
                      </a:lvl1pPr>
                      <a:lvl2pPr marL="548640" algn="l" defTabSz="1097280" rtl="0" eaLnBrk="1" latinLnBrk="0" hangingPunct="1">
                        <a:defRPr sz="2160" kern="1200">
                          <a:solidFill>
                            <a:schemeClr val="dk1"/>
                          </a:solidFill>
                          <a:latin typeface="Calibri" panose="020F0502020204030204"/>
                        </a:defRPr>
                      </a:lvl2pPr>
                      <a:lvl3pPr marL="1097280" algn="l" defTabSz="1097280" rtl="0" eaLnBrk="1" latinLnBrk="0" hangingPunct="1">
                        <a:defRPr sz="2160" kern="1200">
                          <a:solidFill>
                            <a:schemeClr val="dk1"/>
                          </a:solidFill>
                          <a:latin typeface="Calibri" panose="020F0502020204030204"/>
                        </a:defRPr>
                      </a:lvl3pPr>
                      <a:lvl4pPr marL="1645920" algn="l" defTabSz="1097280" rtl="0" eaLnBrk="1" latinLnBrk="0" hangingPunct="1">
                        <a:defRPr sz="2160" kern="1200">
                          <a:solidFill>
                            <a:schemeClr val="dk1"/>
                          </a:solidFill>
                          <a:latin typeface="Calibri" panose="020F0502020204030204"/>
                        </a:defRPr>
                      </a:lvl4pPr>
                      <a:lvl5pPr marL="2194560" algn="l" defTabSz="1097280" rtl="0" eaLnBrk="1" latinLnBrk="0" hangingPunct="1">
                        <a:defRPr sz="2160" kern="1200">
                          <a:solidFill>
                            <a:schemeClr val="dk1"/>
                          </a:solidFill>
                          <a:latin typeface="Calibri" panose="020F0502020204030204"/>
                        </a:defRPr>
                      </a:lvl5pPr>
                      <a:lvl6pPr marL="2743200" algn="l" defTabSz="1097280" rtl="0" eaLnBrk="1" latinLnBrk="0" hangingPunct="1">
                        <a:defRPr sz="2160" kern="1200">
                          <a:solidFill>
                            <a:schemeClr val="dk1"/>
                          </a:solidFill>
                          <a:latin typeface="Calibri" panose="020F0502020204030204"/>
                        </a:defRPr>
                      </a:lvl6pPr>
                      <a:lvl7pPr marL="3291840" algn="l" defTabSz="1097280" rtl="0" eaLnBrk="1" latinLnBrk="0" hangingPunct="1">
                        <a:defRPr sz="2160" kern="1200">
                          <a:solidFill>
                            <a:schemeClr val="dk1"/>
                          </a:solidFill>
                          <a:latin typeface="Calibri" panose="020F0502020204030204"/>
                        </a:defRPr>
                      </a:lvl7pPr>
                      <a:lvl8pPr marL="3840480" algn="l" defTabSz="1097280" rtl="0" eaLnBrk="1" latinLnBrk="0" hangingPunct="1">
                        <a:defRPr sz="2160" kern="1200">
                          <a:solidFill>
                            <a:schemeClr val="dk1"/>
                          </a:solidFill>
                          <a:latin typeface="Calibri" panose="020F0502020204030204"/>
                        </a:defRPr>
                      </a:lvl8pPr>
                      <a:lvl9pPr marL="4389120" algn="l" defTabSz="1097280" rtl="0" eaLnBrk="1" latinLnBrk="0" hangingPunct="1">
                        <a:defRPr sz="2160" kern="1200">
                          <a:solidFill>
                            <a:schemeClr val="dk1"/>
                          </a:solidFill>
                          <a:latin typeface="Calibri" panose="020F0502020204030204"/>
                        </a:defRPr>
                      </a:lvl9pPr>
                    </a:lstStyle>
                    <a:p>
                      <a:pPr marL="0" marR="0" algn="r" defTabSz="914400" rtl="0" eaLnBrk="1" latinLnBrk="0" hangingPunct="1">
                        <a:lnSpc>
                          <a:spcPct val="107000"/>
                        </a:lnSpc>
                        <a:spcBef>
                          <a:spcPts val="0"/>
                        </a:spcBef>
                        <a:spcAft>
                          <a:spcPts val="0"/>
                        </a:spcAft>
                      </a:pPr>
                      <a:r>
                        <a:rPr lang="en-US" sz="2000" kern="1200" dirty="0">
                          <a:solidFill>
                            <a:schemeClr val="dk1"/>
                          </a:solidFill>
                          <a:effectLst/>
                          <a:latin typeface="+mn-lt"/>
                          <a:ea typeface="+mn-ea"/>
                          <a:cs typeface="+mn-cs"/>
                        </a:rPr>
                        <a:t>3</a:t>
                      </a: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A851E">
                        <a:tint val="20000"/>
                      </a:srgbClr>
                    </a:solidFill>
                  </a:tcPr>
                </a:tc>
                <a:tc>
                  <a:txBody>
                    <a:bodyPr/>
                    <a:lstStyle>
                      <a:lvl1pPr marL="0" algn="l" defTabSz="1097280" rtl="0" eaLnBrk="1" latinLnBrk="0" hangingPunct="1">
                        <a:defRPr sz="2160" kern="1200">
                          <a:solidFill>
                            <a:schemeClr val="dk1"/>
                          </a:solidFill>
                          <a:latin typeface="Calibri" panose="020F0502020204030204"/>
                        </a:defRPr>
                      </a:lvl1pPr>
                      <a:lvl2pPr marL="548640" algn="l" defTabSz="1097280" rtl="0" eaLnBrk="1" latinLnBrk="0" hangingPunct="1">
                        <a:defRPr sz="2160" kern="1200">
                          <a:solidFill>
                            <a:schemeClr val="dk1"/>
                          </a:solidFill>
                          <a:latin typeface="Calibri" panose="020F0502020204030204"/>
                        </a:defRPr>
                      </a:lvl2pPr>
                      <a:lvl3pPr marL="1097280" algn="l" defTabSz="1097280" rtl="0" eaLnBrk="1" latinLnBrk="0" hangingPunct="1">
                        <a:defRPr sz="2160" kern="1200">
                          <a:solidFill>
                            <a:schemeClr val="dk1"/>
                          </a:solidFill>
                          <a:latin typeface="Calibri" panose="020F0502020204030204"/>
                        </a:defRPr>
                      </a:lvl3pPr>
                      <a:lvl4pPr marL="1645920" algn="l" defTabSz="1097280" rtl="0" eaLnBrk="1" latinLnBrk="0" hangingPunct="1">
                        <a:defRPr sz="2160" kern="1200">
                          <a:solidFill>
                            <a:schemeClr val="dk1"/>
                          </a:solidFill>
                          <a:latin typeface="Calibri" panose="020F0502020204030204"/>
                        </a:defRPr>
                      </a:lvl4pPr>
                      <a:lvl5pPr marL="2194560" algn="l" defTabSz="1097280" rtl="0" eaLnBrk="1" latinLnBrk="0" hangingPunct="1">
                        <a:defRPr sz="2160" kern="1200">
                          <a:solidFill>
                            <a:schemeClr val="dk1"/>
                          </a:solidFill>
                          <a:latin typeface="Calibri" panose="020F0502020204030204"/>
                        </a:defRPr>
                      </a:lvl5pPr>
                      <a:lvl6pPr marL="2743200" algn="l" defTabSz="1097280" rtl="0" eaLnBrk="1" latinLnBrk="0" hangingPunct="1">
                        <a:defRPr sz="2160" kern="1200">
                          <a:solidFill>
                            <a:schemeClr val="dk1"/>
                          </a:solidFill>
                          <a:latin typeface="Calibri" panose="020F0502020204030204"/>
                        </a:defRPr>
                      </a:lvl6pPr>
                      <a:lvl7pPr marL="3291840" algn="l" defTabSz="1097280" rtl="0" eaLnBrk="1" latinLnBrk="0" hangingPunct="1">
                        <a:defRPr sz="2160" kern="1200">
                          <a:solidFill>
                            <a:schemeClr val="dk1"/>
                          </a:solidFill>
                          <a:latin typeface="Calibri" panose="020F0502020204030204"/>
                        </a:defRPr>
                      </a:lvl7pPr>
                      <a:lvl8pPr marL="3840480" algn="l" defTabSz="1097280" rtl="0" eaLnBrk="1" latinLnBrk="0" hangingPunct="1">
                        <a:defRPr sz="2160" kern="1200">
                          <a:solidFill>
                            <a:schemeClr val="dk1"/>
                          </a:solidFill>
                          <a:latin typeface="Calibri" panose="020F0502020204030204"/>
                        </a:defRPr>
                      </a:lvl8pPr>
                      <a:lvl9pPr marL="4389120" algn="l" defTabSz="1097280" rtl="0" eaLnBrk="1" latinLnBrk="0" hangingPunct="1">
                        <a:defRPr sz="2160" kern="1200">
                          <a:solidFill>
                            <a:schemeClr val="dk1"/>
                          </a:solidFill>
                          <a:latin typeface="Calibri" panose="020F0502020204030204"/>
                        </a:defRPr>
                      </a:lvl9pPr>
                    </a:lstStyle>
                    <a:p>
                      <a:pPr marL="0" marR="0" algn="r" defTabSz="914400" rtl="0" eaLnBrk="1" latinLnBrk="0" hangingPunct="1">
                        <a:lnSpc>
                          <a:spcPct val="107000"/>
                        </a:lnSpc>
                        <a:spcBef>
                          <a:spcPts val="0"/>
                        </a:spcBef>
                        <a:spcAft>
                          <a:spcPts val="0"/>
                        </a:spcAft>
                      </a:pPr>
                      <a:r>
                        <a:rPr lang="en-US" sz="2000" kern="1200" dirty="0">
                          <a:solidFill>
                            <a:schemeClr val="dk1"/>
                          </a:solidFill>
                          <a:effectLst/>
                          <a:latin typeface="+mn-lt"/>
                          <a:ea typeface="+mn-ea"/>
                          <a:cs typeface="+mn-cs"/>
                        </a:rPr>
                        <a:t>4</a:t>
                      </a: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A851E">
                        <a:tint val="20000"/>
                      </a:srgbClr>
                    </a:solidFill>
                  </a:tcPr>
                </a:tc>
                <a:tc>
                  <a:txBody>
                    <a:bodyPr/>
                    <a:lstStyle>
                      <a:lvl1pPr marL="0" algn="l" defTabSz="1097280" rtl="0" eaLnBrk="1" latinLnBrk="0" hangingPunct="1">
                        <a:defRPr sz="2160" kern="1200">
                          <a:solidFill>
                            <a:schemeClr val="dk1"/>
                          </a:solidFill>
                          <a:latin typeface="Calibri" panose="020F0502020204030204"/>
                        </a:defRPr>
                      </a:lvl1pPr>
                      <a:lvl2pPr marL="548640" algn="l" defTabSz="1097280" rtl="0" eaLnBrk="1" latinLnBrk="0" hangingPunct="1">
                        <a:defRPr sz="2160" kern="1200">
                          <a:solidFill>
                            <a:schemeClr val="dk1"/>
                          </a:solidFill>
                          <a:latin typeface="Calibri" panose="020F0502020204030204"/>
                        </a:defRPr>
                      </a:lvl2pPr>
                      <a:lvl3pPr marL="1097280" algn="l" defTabSz="1097280" rtl="0" eaLnBrk="1" latinLnBrk="0" hangingPunct="1">
                        <a:defRPr sz="2160" kern="1200">
                          <a:solidFill>
                            <a:schemeClr val="dk1"/>
                          </a:solidFill>
                          <a:latin typeface="Calibri" panose="020F0502020204030204"/>
                        </a:defRPr>
                      </a:lvl3pPr>
                      <a:lvl4pPr marL="1645920" algn="l" defTabSz="1097280" rtl="0" eaLnBrk="1" latinLnBrk="0" hangingPunct="1">
                        <a:defRPr sz="2160" kern="1200">
                          <a:solidFill>
                            <a:schemeClr val="dk1"/>
                          </a:solidFill>
                          <a:latin typeface="Calibri" panose="020F0502020204030204"/>
                        </a:defRPr>
                      </a:lvl4pPr>
                      <a:lvl5pPr marL="2194560" algn="l" defTabSz="1097280" rtl="0" eaLnBrk="1" latinLnBrk="0" hangingPunct="1">
                        <a:defRPr sz="2160" kern="1200">
                          <a:solidFill>
                            <a:schemeClr val="dk1"/>
                          </a:solidFill>
                          <a:latin typeface="Calibri" panose="020F0502020204030204"/>
                        </a:defRPr>
                      </a:lvl5pPr>
                      <a:lvl6pPr marL="2743200" algn="l" defTabSz="1097280" rtl="0" eaLnBrk="1" latinLnBrk="0" hangingPunct="1">
                        <a:defRPr sz="2160" kern="1200">
                          <a:solidFill>
                            <a:schemeClr val="dk1"/>
                          </a:solidFill>
                          <a:latin typeface="Calibri" panose="020F0502020204030204"/>
                        </a:defRPr>
                      </a:lvl6pPr>
                      <a:lvl7pPr marL="3291840" algn="l" defTabSz="1097280" rtl="0" eaLnBrk="1" latinLnBrk="0" hangingPunct="1">
                        <a:defRPr sz="2160" kern="1200">
                          <a:solidFill>
                            <a:schemeClr val="dk1"/>
                          </a:solidFill>
                          <a:latin typeface="Calibri" panose="020F0502020204030204"/>
                        </a:defRPr>
                      </a:lvl7pPr>
                      <a:lvl8pPr marL="3840480" algn="l" defTabSz="1097280" rtl="0" eaLnBrk="1" latinLnBrk="0" hangingPunct="1">
                        <a:defRPr sz="2160" kern="1200">
                          <a:solidFill>
                            <a:schemeClr val="dk1"/>
                          </a:solidFill>
                          <a:latin typeface="Calibri" panose="020F0502020204030204"/>
                        </a:defRPr>
                      </a:lvl8pPr>
                      <a:lvl9pPr marL="4389120" algn="l" defTabSz="1097280" rtl="0" eaLnBrk="1" latinLnBrk="0" hangingPunct="1">
                        <a:defRPr sz="2160" kern="1200">
                          <a:solidFill>
                            <a:schemeClr val="dk1"/>
                          </a:solidFill>
                          <a:latin typeface="Calibri" panose="020F0502020204030204"/>
                        </a:defRPr>
                      </a:lvl9pPr>
                    </a:lstStyle>
                    <a:p>
                      <a:pPr marL="0" marR="0" algn="r" defTabSz="914400" rtl="0" eaLnBrk="1" latinLnBrk="0" hangingPunct="1">
                        <a:lnSpc>
                          <a:spcPct val="107000"/>
                        </a:lnSpc>
                        <a:spcBef>
                          <a:spcPts val="0"/>
                        </a:spcBef>
                        <a:spcAft>
                          <a:spcPts val="0"/>
                        </a:spcAft>
                      </a:pPr>
                      <a:r>
                        <a:rPr lang="en-US" sz="2000" kern="1200" dirty="0">
                          <a:solidFill>
                            <a:schemeClr val="dk1"/>
                          </a:solidFill>
                          <a:effectLst/>
                          <a:latin typeface="+mn-lt"/>
                          <a:ea typeface="+mn-ea"/>
                          <a:cs typeface="+mn-cs"/>
                        </a:rPr>
                        <a:t>5</a:t>
                      </a: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A851E">
                        <a:tint val="20000"/>
                      </a:srgbClr>
                    </a:solidFill>
                  </a:tcPr>
                </a:tc>
                <a:tc>
                  <a:txBody>
                    <a:bodyPr/>
                    <a:lstStyle>
                      <a:lvl1pPr marL="0" algn="l" defTabSz="1097280" rtl="0" eaLnBrk="1" latinLnBrk="0" hangingPunct="1">
                        <a:defRPr sz="2160" kern="1200">
                          <a:solidFill>
                            <a:schemeClr val="dk1"/>
                          </a:solidFill>
                          <a:latin typeface="Calibri" panose="020F0502020204030204"/>
                        </a:defRPr>
                      </a:lvl1pPr>
                      <a:lvl2pPr marL="548640" algn="l" defTabSz="1097280" rtl="0" eaLnBrk="1" latinLnBrk="0" hangingPunct="1">
                        <a:defRPr sz="2160" kern="1200">
                          <a:solidFill>
                            <a:schemeClr val="dk1"/>
                          </a:solidFill>
                          <a:latin typeface="Calibri" panose="020F0502020204030204"/>
                        </a:defRPr>
                      </a:lvl2pPr>
                      <a:lvl3pPr marL="1097280" algn="l" defTabSz="1097280" rtl="0" eaLnBrk="1" latinLnBrk="0" hangingPunct="1">
                        <a:defRPr sz="2160" kern="1200">
                          <a:solidFill>
                            <a:schemeClr val="dk1"/>
                          </a:solidFill>
                          <a:latin typeface="Calibri" panose="020F0502020204030204"/>
                        </a:defRPr>
                      </a:lvl3pPr>
                      <a:lvl4pPr marL="1645920" algn="l" defTabSz="1097280" rtl="0" eaLnBrk="1" latinLnBrk="0" hangingPunct="1">
                        <a:defRPr sz="2160" kern="1200">
                          <a:solidFill>
                            <a:schemeClr val="dk1"/>
                          </a:solidFill>
                          <a:latin typeface="Calibri" panose="020F0502020204030204"/>
                        </a:defRPr>
                      </a:lvl4pPr>
                      <a:lvl5pPr marL="2194560" algn="l" defTabSz="1097280" rtl="0" eaLnBrk="1" latinLnBrk="0" hangingPunct="1">
                        <a:defRPr sz="2160" kern="1200">
                          <a:solidFill>
                            <a:schemeClr val="dk1"/>
                          </a:solidFill>
                          <a:latin typeface="Calibri" panose="020F0502020204030204"/>
                        </a:defRPr>
                      </a:lvl5pPr>
                      <a:lvl6pPr marL="2743200" algn="l" defTabSz="1097280" rtl="0" eaLnBrk="1" latinLnBrk="0" hangingPunct="1">
                        <a:defRPr sz="2160" kern="1200">
                          <a:solidFill>
                            <a:schemeClr val="dk1"/>
                          </a:solidFill>
                          <a:latin typeface="Calibri" panose="020F0502020204030204"/>
                        </a:defRPr>
                      </a:lvl6pPr>
                      <a:lvl7pPr marL="3291840" algn="l" defTabSz="1097280" rtl="0" eaLnBrk="1" latinLnBrk="0" hangingPunct="1">
                        <a:defRPr sz="2160" kern="1200">
                          <a:solidFill>
                            <a:schemeClr val="dk1"/>
                          </a:solidFill>
                          <a:latin typeface="Calibri" panose="020F0502020204030204"/>
                        </a:defRPr>
                      </a:lvl7pPr>
                      <a:lvl8pPr marL="3840480" algn="l" defTabSz="1097280" rtl="0" eaLnBrk="1" latinLnBrk="0" hangingPunct="1">
                        <a:defRPr sz="2160" kern="1200">
                          <a:solidFill>
                            <a:schemeClr val="dk1"/>
                          </a:solidFill>
                          <a:latin typeface="Calibri" panose="020F0502020204030204"/>
                        </a:defRPr>
                      </a:lvl8pPr>
                      <a:lvl9pPr marL="4389120" algn="l" defTabSz="1097280" rtl="0" eaLnBrk="1" latinLnBrk="0" hangingPunct="1">
                        <a:defRPr sz="2160" kern="1200">
                          <a:solidFill>
                            <a:schemeClr val="dk1"/>
                          </a:solidFill>
                          <a:latin typeface="Calibri" panose="020F0502020204030204"/>
                        </a:defRPr>
                      </a:lvl9pPr>
                    </a:lstStyle>
                    <a:p>
                      <a:pPr marL="0" marR="0" algn="r" defTabSz="914400" rtl="0" eaLnBrk="1" latinLnBrk="0" hangingPunct="1">
                        <a:lnSpc>
                          <a:spcPct val="107000"/>
                        </a:lnSpc>
                        <a:spcBef>
                          <a:spcPts val="0"/>
                        </a:spcBef>
                        <a:spcAft>
                          <a:spcPts val="0"/>
                        </a:spcAft>
                      </a:pPr>
                      <a:r>
                        <a:rPr lang="en-US" sz="2000" kern="1200" dirty="0">
                          <a:solidFill>
                            <a:schemeClr val="dk1"/>
                          </a:solidFill>
                          <a:effectLst/>
                          <a:latin typeface="+mn-lt"/>
                          <a:ea typeface="+mn-ea"/>
                          <a:cs typeface="+mn-cs"/>
                        </a:rPr>
                        <a:t>3</a:t>
                      </a: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A851E">
                        <a:tint val="20000"/>
                      </a:srgbClr>
                    </a:solidFill>
                  </a:tcPr>
                </a:tc>
                <a:extLst>
                  <a:ext uri="{0D108BD9-81ED-4DB2-BD59-A6C34878D82A}">
                    <a16:rowId xmlns:a16="http://schemas.microsoft.com/office/drawing/2014/main" val="3732831197"/>
                  </a:ext>
                </a:extLst>
              </a:tr>
              <a:tr h="1056974">
                <a:tc>
                  <a:txBody>
                    <a:bodyPr/>
                    <a:lstStyle>
                      <a:lvl1pPr marL="0" algn="l" defTabSz="1097280" rtl="0" eaLnBrk="1" latinLnBrk="0" hangingPunct="1">
                        <a:defRPr sz="2160" kern="1200">
                          <a:solidFill>
                            <a:schemeClr val="dk1"/>
                          </a:solidFill>
                          <a:latin typeface="Calibri" panose="020F0502020204030204"/>
                        </a:defRPr>
                      </a:lvl1pPr>
                      <a:lvl2pPr marL="548640" algn="l" defTabSz="1097280" rtl="0" eaLnBrk="1" latinLnBrk="0" hangingPunct="1">
                        <a:defRPr sz="2160" kern="1200">
                          <a:solidFill>
                            <a:schemeClr val="dk1"/>
                          </a:solidFill>
                          <a:latin typeface="Calibri" panose="020F0502020204030204"/>
                        </a:defRPr>
                      </a:lvl2pPr>
                      <a:lvl3pPr marL="1097280" algn="l" defTabSz="1097280" rtl="0" eaLnBrk="1" latinLnBrk="0" hangingPunct="1">
                        <a:defRPr sz="2160" kern="1200">
                          <a:solidFill>
                            <a:schemeClr val="dk1"/>
                          </a:solidFill>
                          <a:latin typeface="Calibri" panose="020F0502020204030204"/>
                        </a:defRPr>
                      </a:lvl3pPr>
                      <a:lvl4pPr marL="1645920" algn="l" defTabSz="1097280" rtl="0" eaLnBrk="1" latinLnBrk="0" hangingPunct="1">
                        <a:defRPr sz="2160" kern="1200">
                          <a:solidFill>
                            <a:schemeClr val="dk1"/>
                          </a:solidFill>
                          <a:latin typeface="Calibri" panose="020F0502020204030204"/>
                        </a:defRPr>
                      </a:lvl4pPr>
                      <a:lvl5pPr marL="2194560" algn="l" defTabSz="1097280" rtl="0" eaLnBrk="1" latinLnBrk="0" hangingPunct="1">
                        <a:defRPr sz="2160" kern="1200">
                          <a:solidFill>
                            <a:schemeClr val="dk1"/>
                          </a:solidFill>
                          <a:latin typeface="Calibri" panose="020F0502020204030204"/>
                        </a:defRPr>
                      </a:lvl5pPr>
                      <a:lvl6pPr marL="2743200" algn="l" defTabSz="1097280" rtl="0" eaLnBrk="1" latinLnBrk="0" hangingPunct="1">
                        <a:defRPr sz="2160" kern="1200">
                          <a:solidFill>
                            <a:schemeClr val="dk1"/>
                          </a:solidFill>
                          <a:latin typeface="Calibri" panose="020F0502020204030204"/>
                        </a:defRPr>
                      </a:lvl6pPr>
                      <a:lvl7pPr marL="3291840" algn="l" defTabSz="1097280" rtl="0" eaLnBrk="1" latinLnBrk="0" hangingPunct="1">
                        <a:defRPr sz="2160" kern="1200">
                          <a:solidFill>
                            <a:schemeClr val="dk1"/>
                          </a:solidFill>
                          <a:latin typeface="Calibri" panose="020F0502020204030204"/>
                        </a:defRPr>
                      </a:lvl7pPr>
                      <a:lvl8pPr marL="3840480" algn="l" defTabSz="1097280" rtl="0" eaLnBrk="1" latinLnBrk="0" hangingPunct="1">
                        <a:defRPr sz="2160" kern="1200">
                          <a:solidFill>
                            <a:schemeClr val="dk1"/>
                          </a:solidFill>
                          <a:latin typeface="Calibri" panose="020F0502020204030204"/>
                        </a:defRPr>
                      </a:lvl8pPr>
                      <a:lvl9pPr marL="4389120" algn="l" defTabSz="1097280" rtl="0" eaLnBrk="1" latinLnBrk="0" hangingPunct="1">
                        <a:defRPr sz="2160" kern="1200">
                          <a:solidFill>
                            <a:schemeClr val="dk1"/>
                          </a:solidFill>
                          <a:latin typeface="Calibri" panose="020F0502020204030204"/>
                        </a:defRPr>
                      </a:lvl9pPr>
                    </a:lstStyle>
                    <a:p>
                      <a:pPr marL="0" marR="0">
                        <a:lnSpc>
                          <a:spcPct val="107000"/>
                        </a:lnSpc>
                        <a:spcBef>
                          <a:spcPts val="0"/>
                        </a:spcBef>
                        <a:spcAft>
                          <a:spcPts val="0"/>
                        </a:spcAft>
                      </a:pPr>
                      <a:r>
                        <a:rPr lang="en-GB" sz="2000" b="0" dirty="0">
                          <a:effectLst/>
                        </a:rPr>
                        <a:t>Guidance &amp; local standards based on AAOIFI standards</a:t>
                      </a:r>
                      <a:endParaRPr lang="en-US" sz="2000" b="0" dirty="0">
                        <a:effectLst/>
                        <a:latin typeface="Calibri Light" panose="020F0302020204030204" pitchFamily="34" charset="0"/>
                        <a:ea typeface="+mn-ea"/>
                        <a:cs typeface="Arial" panose="020B0604020202020204" pitchFamily="34"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A851E">
                        <a:tint val="40000"/>
                      </a:srgbClr>
                    </a:solidFill>
                  </a:tcPr>
                </a:tc>
                <a:tc>
                  <a:txBody>
                    <a:bodyPr/>
                    <a:lstStyle>
                      <a:lvl1pPr marL="0" algn="l" defTabSz="1097280" rtl="0" eaLnBrk="1" latinLnBrk="0" hangingPunct="1">
                        <a:defRPr sz="2160" kern="1200">
                          <a:solidFill>
                            <a:schemeClr val="dk1"/>
                          </a:solidFill>
                          <a:latin typeface="Calibri" panose="020F0502020204030204"/>
                        </a:defRPr>
                      </a:lvl1pPr>
                      <a:lvl2pPr marL="548640" algn="l" defTabSz="1097280" rtl="0" eaLnBrk="1" latinLnBrk="0" hangingPunct="1">
                        <a:defRPr sz="2160" kern="1200">
                          <a:solidFill>
                            <a:schemeClr val="dk1"/>
                          </a:solidFill>
                          <a:latin typeface="Calibri" panose="020F0502020204030204"/>
                        </a:defRPr>
                      </a:lvl2pPr>
                      <a:lvl3pPr marL="1097280" algn="l" defTabSz="1097280" rtl="0" eaLnBrk="1" latinLnBrk="0" hangingPunct="1">
                        <a:defRPr sz="2160" kern="1200">
                          <a:solidFill>
                            <a:schemeClr val="dk1"/>
                          </a:solidFill>
                          <a:latin typeface="Calibri" panose="020F0502020204030204"/>
                        </a:defRPr>
                      </a:lvl3pPr>
                      <a:lvl4pPr marL="1645920" algn="l" defTabSz="1097280" rtl="0" eaLnBrk="1" latinLnBrk="0" hangingPunct="1">
                        <a:defRPr sz="2160" kern="1200">
                          <a:solidFill>
                            <a:schemeClr val="dk1"/>
                          </a:solidFill>
                          <a:latin typeface="Calibri" panose="020F0502020204030204"/>
                        </a:defRPr>
                      </a:lvl4pPr>
                      <a:lvl5pPr marL="2194560" algn="l" defTabSz="1097280" rtl="0" eaLnBrk="1" latinLnBrk="0" hangingPunct="1">
                        <a:defRPr sz="2160" kern="1200">
                          <a:solidFill>
                            <a:schemeClr val="dk1"/>
                          </a:solidFill>
                          <a:latin typeface="Calibri" panose="020F0502020204030204"/>
                        </a:defRPr>
                      </a:lvl5pPr>
                      <a:lvl6pPr marL="2743200" algn="l" defTabSz="1097280" rtl="0" eaLnBrk="1" latinLnBrk="0" hangingPunct="1">
                        <a:defRPr sz="2160" kern="1200">
                          <a:solidFill>
                            <a:schemeClr val="dk1"/>
                          </a:solidFill>
                          <a:latin typeface="Calibri" panose="020F0502020204030204"/>
                        </a:defRPr>
                      </a:lvl6pPr>
                      <a:lvl7pPr marL="3291840" algn="l" defTabSz="1097280" rtl="0" eaLnBrk="1" latinLnBrk="0" hangingPunct="1">
                        <a:defRPr sz="2160" kern="1200">
                          <a:solidFill>
                            <a:schemeClr val="dk1"/>
                          </a:solidFill>
                          <a:latin typeface="Calibri" panose="020F0502020204030204"/>
                        </a:defRPr>
                      </a:lvl7pPr>
                      <a:lvl8pPr marL="3840480" algn="l" defTabSz="1097280" rtl="0" eaLnBrk="1" latinLnBrk="0" hangingPunct="1">
                        <a:defRPr sz="2160" kern="1200">
                          <a:solidFill>
                            <a:schemeClr val="dk1"/>
                          </a:solidFill>
                          <a:latin typeface="Calibri" panose="020F0502020204030204"/>
                        </a:defRPr>
                      </a:lvl8pPr>
                      <a:lvl9pPr marL="4389120" algn="l" defTabSz="1097280" rtl="0" eaLnBrk="1" latinLnBrk="0" hangingPunct="1">
                        <a:defRPr sz="2160" kern="1200">
                          <a:solidFill>
                            <a:schemeClr val="dk1"/>
                          </a:solidFill>
                          <a:latin typeface="Calibri" panose="020F0502020204030204"/>
                        </a:defRPr>
                      </a:lvl9pPr>
                    </a:lstStyle>
                    <a:p>
                      <a:pPr marL="0" marR="0" algn="r" defTabSz="914400" rtl="0" eaLnBrk="1" latinLnBrk="0" hangingPunct="1">
                        <a:lnSpc>
                          <a:spcPct val="107000"/>
                        </a:lnSpc>
                        <a:spcBef>
                          <a:spcPts val="0"/>
                        </a:spcBef>
                        <a:spcAft>
                          <a:spcPts val="0"/>
                        </a:spcAft>
                      </a:pPr>
                      <a:r>
                        <a:rPr lang="en-GB" sz="2000" kern="1200" dirty="0">
                          <a:solidFill>
                            <a:schemeClr val="dk1"/>
                          </a:solidFill>
                          <a:effectLst/>
                          <a:latin typeface="+mn-lt"/>
                          <a:ea typeface="+mn-ea"/>
                          <a:cs typeface="+mn-cs"/>
                        </a:rPr>
                        <a:t>1</a:t>
                      </a:r>
                      <a:endParaRPr lang="en-US" sz="2000" kern="1200" dirty="0">
                        <a:solidFill>
                          <a:schemeClr val="dk1"/>
                        </a:solidFill>
                        <a:effectLst/>
                        <a:latin typeface="+mn-lt"/>
                        <a:ea typeface="+mn-ea"/>
                        <a:cs typeface="+mn-cs"/>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A851E">
                        <a:tint val="40000"/>
                      </a:srgbClr>
                    </a:solidFill>
                  </a:tcPr>
                </a:tc>
                <a:tc>
                  <a:txBody>
                    <a:bodyPr/>
                    <a:lstStyle>
                      <a:lvl1pPr marL="0" algn="l" defTabSz="1097280" rtl="0" eaLnBrk="1" latinLnBrk="0" hangingPunct="1">
                        <a:defRPr sz="2160" kern="1200">
                          <a:solidFill>
                            <a:schemeClr val="dk1"/>
                          </a:solidFill>
                          <a:latin typeface="Calibri" panose="020F0502020204030204"/>
                        </a:defRPr>
                      </a:lvl1pPr>
                      <a:lvl2pPr marL="548640" algn="l" defTabSz="1097280" rtl="0" eaLnBrk="1" latinLnBrk="0" hangingPunct="1">
                        <a:defRPr sz="2160" kern="1200">
                          <a:solidFill>
                            <a:schemeClr val="dk1"/>
                          </a:solidFill>
                          <a:latin typeface="Calibri" panose="020F0502020204030204"/>
                        </a:defRPr>
                      </a:lvl2pPr>
                      <a:lvl3pPr marL="1097280" algn="l" defTabSz="1097280" rtl="0" eaLnBrk="1" latinLnBrk="0" hangingPunct="1">
                        <a:defRPr sz="2160" kern="1200">
                          <a:solidFill>
                            <a:schemeClr val="dk1"/>
                          </a:solidFill>
                          <a:latin typeface="Calibri" panose="020F0502020204030204"/>
                        </a:defRPr>
                      </a:lvl3pPr>
                      <a:lvl4pPr marL="1645920" algn="l" defTabSz="1097280" rtl="0" eaLnBrk="1" latinLnBrk="0" hangingPunct="1">
                        <a:defRPr sz="2160" kern="1200">
                          <a:solidFill>
                            <a:schemeClr val="dk1"/>
                          </a:solidFill>
                          <a:latin typeface="Calibri" panose="020F0502020204030204"/>
                        </a:defRPr>
                      </a:lvl4pPr>
                      <a:lvl5pPr marL="2194560" algn="l" defTabSz="1097280" rtl="0" eaLnBrk="1" latinLnBrk="0" hangingPunct="1">
                        <a:defRPr sz="2160" kern="1200">
                          <a:solidFill>
                            <a:schemeClr val="dk1"/>
                          </a:solidFill>
                          <a:latin typeface="Calibri" panose="020F0502020204030204"/>
                        </a:defRPr>
                      </a:lvl5pPr>
                      <a:lvl6pPr marL="2743200" algn="l" defTabSz="1097280" rtl="0" eaLnBrk="1" latinLnBrk="0" hangingPunct="1">
                        <a:defRPr sz="2160" kern="1200">
                          <a:solidFill>
                            <a:schemeClr val="dk1"/>
                          </a:solidFill>
                          <a:latin typeface="Calibri" panose="020F0502020204030204"/>
                        </a:defRPr>
                      </a:lvl6pPr>
                      <a:lvl7pPr marL="3291840" algn="l" defTabSz="1097280" rtl="0" eaLnBrk="1" latinLnBrk="0" hangingPunct="1">
                        <a:defRPr sz="2160" kern="1200">
                          <a:solidFill>
                            <a:schemeClr val="dk1"/>
                          </a:solidFill>
                          <a:latin typeface="Calibri" panose="020F0502020204030204"/>
                        </a:defRPr>
                      </a:lvl7pPr>
                      <a:lvl8pPr marL="3840480" algn="l" defTabSz="1097280" rtl="0" eaLnBrk="1" latinLnBrk="0" hangingPunct="1">
                        <a:defRPr sz="2160" kern="1200">
                          <a:solidFill>
                            <a:schemeClr val="dk1"/>
                          </a:solidFill>
                          <a:latin typeface="Calibri" panose="020F0502020204030204"/>
                        </a:defRPr>
                      </a:lvl8pPr>
                      <a:lvl9pPr marL="4389120" algn="l" defTabSz="1097280" rtl="0" eaLnBrk="1" latinLnBrk="0" hangingPunct="1">
                        <a:defRPr sz="2160" kern="1200">
                          <a:solidFill>
                            <a:schemeClr val="dk1"/>
                          </a:solidFill>
                          <a:latin typeface="Calibri" panose="020F0502020204030204"/>
                        </a:defRPr>
                      </a:lvl9pPr>
                    </a:lstStyle>
                    <a:p>
                      <a:pPr marL="0" marR="0" algn="r" defTabSz="914400" rtl="0" eaLnBrk="1" latinLnBrk="0" hangingPunct="1">
                        <a:lnSpc>
                          <a:spcPct val="107000"/>
                        </a:lnSpc>
                        <a:spcBef>
                          <a:spcPts val="0"/>
                        </a:spcBef>
                        <a:spcAft>
                          <a:spcPts val="0"/>
                        </a:spcAft>
                      </a:pPr>
                      <a:r>
                        <a:rPr lang="en-US" sz="2000" kern="1200" dirty="0">
                          <a:solidFill>
                            <a:schemeClr val="dk1"/>
                          </a:solidFill>
                          <a:effectLst/>
                          <a:latin typeface="+mn-lt"/>
                          <a:ea typeface="+mn-ea"/>
                          <a:cs typeface="+mn-cs"/>
                        </a:rPr>
                        <a:t>3</a:t>
                      </a: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A851E">
                        <a:tint val="40000"/>
                      </a:srgbClr>
                    </a:solidFill>
                  </a:tcPr>
                </a:tc>
                <a:tc>
                  <a:txBody>
                    <a:bodyPr/>
                    <a:lstStyle>
                      <a:lvl1pPr marL="0" algn="l" defTabSz="1097280" rtl="0" eaLnBrk="1" latinLnBrk="0" hangingPunct="1">
                        <a:defRPr sz="2160" kern="1200">
                          <a:solidFill>
                            <a:schemeClr val="dk1"/>
                          </a:solidFill>
                          <a:latin typeface="Calibri" panose="020F0502020204030204"/>
                        </a:defRPr>
                      </a:lvl1pPr>
                      <a:lvl2pPr marL="548640" algn="l" defTabSz="1097280" rtl="0" eaLnBrk="1" latinLnBrk="0" hangingPunct="1">
                        <a:defRPr sz="2160" kern="1200">
                          <a:solidFill>
                            <a:schemeClr val="dk1"/>
                          </a:solidFill>
                          <a:latin typeface="Calibri" panose="020F0502020204030204"/>
                        </a:defRPr>
                      </a:lvl2pPr>
                      <a:lvl3pPr marL="1097280" algn="l" defTabSz="1097280" rtl="0" eaLnBrk="1" latinLnBrk="0" hangingPunct="1">
                        <a:defRPr sz="2160" kern="1200">
                          <a:solidFill>
                            <a:schemeClr val="dk1"/>
                          </a:solidFill>
                          <a:latin typeface="Calibri" panose="020F0502020204030204"/>
                        </a:defRPr>
                      </a:lvl3pPr>
                      <a:lvl4pPr marL="1645920" algn="l" defTabSz="1097280" rtl="0" eaLnBrk="1" latinLnBrk="0" hangingPunct="1">
                        <a:defRPr sz="2160" kern="1200">
                          <a:solidFill>
                            <a:schemeClr val="dk1"/>
                          </a:solidFill>
                          <a:latin typeface="Calibri" panose="020F0502020204030204"/>
                        </a:defRPr>
                      </a:lvl4pPr>
                      <a:lvl5pPr marL="2194560" algn="l" defTabSz="1097280" rtl="0" eaLnBrk="1" latinLnBrk="0" hangingPunct="1">
                        <a:defRPr sz="2160" kern="1200">
                          <a:solidFill>
                            <a:schemeClr val="dk1"/>
                          </a:solidFill>
                          <a:latin typeface="Calibri" panose="020F0502020204030204"/>
                        </a:defRPr>
                      </a:lvl5pPr>
                      <a:lvl6pPr marL="2743200" algn="l" defTabSz="1097280" rtl="0" eaLnBrk="1" latinLnBrk="0" hangingPunct="1">
                        <a:defRPr sz="2160" kern="1200">
                          <a:solidFill>
                            <a:schemeClr val="dk1"/>
                          </a:solidFill>
                          <a:latin typeface="Calibri" panose="020F0502020204030204"/>
                        </a:defRPr>
                      </a:lvl6pPr>
                      <a:lvl7pPr marL="3291840" algn="l" defTabSz="1097280" rtl="0" eaLnBrk="1" latinLnBrk="0" hangingPunct="1">
                        <a:defRPr sz="2160" kern="1200">
                          <a:solidFill>
                            <a:schemeClr val="dk1"/>
                          </a:solidFill>
                          <a:latin typeface="Calibri" panose="020F0502020204030204"/>
                        </a:defRPr>
                      </a:lvl7pPr>
                      <a:lvl8pPr marL="3840480" algn="l" defTabSz="1097280" rtl="0" eaLnBrk="1" latinLnBrk="0" hangingPunct="1">
                        <a:defRPr sz="2160" kern="1200">
                          <a:solidFill>
                            <a:schemeClr val="dk1"/>
                          </a:solidFill>
                          <a:latin typeface="Calibri" panose="020F0502020204030204"/>
                        </a:defRPr>
                      </a:lvl8pPr>
                      <a:lvl9pPr marL="4389120" algn="l" defTabSz="1097280" rtl="0" eaLnBrk="1" latinLnBrk="0" hangingPunct="1">
                        <a:defRPr sz="2160" kern="1200">
                          <a:solidFill>
                            <a:schemeClr val="dk1"/>
                          </a:solidFill>
                          <a:latin typeface="Calibri" panose="020F0502020204030204"/>
                        </a:defRPr>
                      </a:lvl9pPr>
                    </a:lstStyle>
                    <a:p>
                      <a:pPr marL="0" marR="0" algn="r" defTabSz="914400" rtl="0" eaLnBrk="1" latinLnBrk="0" hangingPunct="1">
                        <a:lnSpc>
                          <a:spcPct val="107000"/>
                        </a:lnSpc>
                        <a:spcBef>
                          <a:spcPts val="0"/>
                        </a:spcBef>
                        <a:spcAft>
                          <a:spcPts val="0"/>
                        </a:spcAft>
                      </a:pPr>
                      <a:r>
                        <a:rPr lang="en-US" sz="2000" kern="1200" dirty="0">
                          <a:solidFill>
                            <a:schemeClr val="dk1"/>
                          </a:solidFill>
                          <a:effectLst/>
                          <a:latin typeface="+mn-lt"/>
                          <a:ea typeface="+mn-ea"/>
                          <a:cs typeface="+mn-cs"/>
                        </a:rPr>
                        <a:t>5</a:t>
                      </a: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A851E">
                        <a:tint val="40000"/>
                      </a:srgbClr>
                    </a:solidFill>
                  </a:tcPr>
                </a:tc>
                <a:tc>
                  <a:txBody>
                    <a:bodyPr/>
                    <a:lstStyle>
                      <a:lvl1pPr marL="0" algn="l" defTabSz="1097280" rtl="0" eaLnBrk="1" latinLnBrk="0" hangingPunct="1">
                        <a:defRPr sz="2160" kern="1200">
                          <a:solidFill>
                            <a:schemeClr val="dk1"/>
                          </a:solidFill>
                          <a:latin typeface="Calibri" panose="020F0502020204030204"/>
                        </a:defRPr>
                      </a:lvl1pPr>
                      <a:lvl2pPr marL="548640" algn="l" defTabSz="1097280" rtl="0" eaLnBrk="1" latinLnBrk="0" hangingPunct="1">
                        <a:defRPr sz="2160" kern="1200">
                          <a:solidFill>
                            <a:schemeClr val="dk1"/>
                          </a:solidFill>
                          <a:latin typeface="Calibri" panose="020F0502020204030204"/>
                        </a:defRPr>
                      </a:lvl2pPr>
                      <a:lvl3pPr marL="1097280" algn="l" defTabSz="1097280" rtl="0" eaLnBrk="1" latinLnBrk="0" hangingPunct="1">
                        <a:defRPr sz="2160" kern="1200">
                          <a:solidFill>
                            <a:schemeClr val="dk1"/>
                          </a:solidFill>
                          <a:latin typeface="Calibri" panose="020F0502020204030204"/>
                        </a:defRPr>
                      </a:lvl3pPr>
                      <a:lvl4pPr marL="1645920" algn="l" defTabSz="1097280" rtl="0" eaLnBrk="1" latinLnBrk="0" hangingPunct="1">
                        <a:defRPr sz="2160" kern="1200">
                          <a:solidFill>
                            <a:schemeClr val="dk1"/>
                          </a:solidFill>
                          <a:latin typeface="Calibri" panose="020F0502020204030204"/>
                        </a:defRPr>
                      </a:lvl4pPr>
                      <a:lvl5pPr marL="2194560" algn="l" defTabSz="1097280" rtl="0" eaLnBrk="1" latinLnBrk="0" hangingPunct="1">
                        <a:defRPr sz="2160" kern="1200">
                          <a:solidFill>
                            <a:schemeClr val="dk1"/>
                          </a:solidFill>
                          <a:latin typeface="Calibri" panose="020F0502020204030204"/>
                        </a:defRPr>
                      </a:lvl5pPr>
                      <a:lvl6pPr marL="2743200" algn="l" defTabSz="1097280" rtl="0" eaLnBrk="1" latinLnBrk="0" hangingPunct="1">
                        <a:defRPr sz="2160" kern="1200">
                          <a:solidFill>
                            <a:schemeClr val="dk1"/>
                          </a:solidFill>
                          <a:latin typeface="Calibri" panose="020F0502020204030204"/>
                        </a:defRPr>
                      </a:lvl6pPr>
                      <a:lvl7pPr marL="3291840" algn="l" defTabSz="1097280" rtl="0" eaLnBrk="1" latinLnBrk="0" hangingPunct="1">
                        <a:defRPr sz="2160" kern="1200">
                          <a:solidFill>
                            <a:schemeClr val="dk1"/>
                          </a:solidFill>
                          <a:latin typeface="Calibri" panose="020F0502020204030204"/>
                        </a:defRPr>
                      </a:lvl7pPr>
                      <a:lvl8pPr marL="3840480" algn="l" defTabSz="1097280" rtl="0" eaLnBrk="1" latinLnBrk="0" hangingPunct="1">
                        <a:defRPr sz="2160" kern="1200">
                          <a:solidFill>
                            <a:schemeClr val="dk1"/>
                          </a:solidFill>
                          <a:latin typeface="Calibri" panose="020F0502020204030204"/>
                        </a:defRPr>
                      </a:lvl8pPr>
                      <a:lvl9pPr marL="4389120" algn="l" defTabSz="1097280" rtl="0" eaLnBrk="1" latinLnBrk="0" hangingPunct="1">
                        <a:defRPr sz="2160" kern="1200">
                          <a:solidFill>
                            <a:schemeClr val="dk1"/>
                          </a:solidFill>
                          <a:latin typeface="Calibri" panose="020F0502020204030204"/>
                        </a:defRPr>
                      </a:lvl9pPr>
                    </a:lstStyle>
                    <a:p>
                      <a:pPr marL="0" marR="0" algn="r" defTabSz="914400" rtl="0" eaLnBrk="1" latinLnBrk="0" hangingPunct="1">
                        <a:lnSpc>
                          <a:spcPct val="107000"/>
                        </a:lnSpc>
                        <a:spcBef>
                          <a:spcPts val="0"/>
                        </a:spcBef>
                        <a:spcAft>
                          <a:spcPts val="0"/>
                        </a:spcAft>
                      </a:pPr>
                      <a:r>
                        <a:rPr lang="en-GB" sz="2000" kern="1200" dirty="0">
                          <a:solidFill>
                            <a:schemeClr val="dk1"/>
                          </a:solidFill>
                          <a:effectLst/>
                          <a:latin typeface="+mn-lt"/>
                          <a:ea typeface="+mn-ea"/>
                          <a:cs typeface="+mn-cs"/>
                        </a:rPr>
                        <a:t>1</a:t>
                      </a:r>
                      <a:endParaRPr lang="en-US" sz="2000" kern="1200" dirty="0">
                        <a:solidFill>
                          <a:schemeClr val="dk1"/>
                        </a:solidFill>
                        <a:effectLst/>
                        <a:latin typeface="+mn-lt"/>
                        <a:ea typeface="+mn-ea"/>
                        <a:cs typeface="+mn-cs"/>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A851E">
                        <a:tint val="40000"/>
                      </a:srgbClr>
                    </a:solidFill>
                  </a:tcPr>
                </a:tc>
                <a:tc>
                  <a:txBody>
                    <a:bodyPr/>
                    <a:lstStyle>
                      <a:lvl1pPr marL="0" algn="l" defTabSz="1097280" rtl="0" eaLnBrk="1" latinLnBrk="0" hangingPunct="1">
                        <a:defRPr sz="2160" kern="1200">
                          <a:solidFill>
                            <a:schemeClr val="dk1"/>
                          </a:solidFill>
                          <a:latin typeface="Calibri" panose="020F0502020204030204"/>
                        </a:defRPr>
                      </a:lvl1pPr>
                      <a:lvl2pPr marL="548640" algn="l" defTabSz="1097280" rtl="0" eaLnBrk="1" latinLnBrk="0" hangingPunct="1">
                        <a:defRPr sz="2160" kern="1200">
                          <a:solidFill>
                            <a:schemeClr val="dk1"/>
                          </a:solidFill>
                          <a:latin typeface="Calibri" panose="020F0502020204030204"/>
                        </a:defRPr>
                      </a:lvl2pPr>
                      <a:lvl3pPr marL="1097280" algn="l" defTabSz="1097280" rtl="0" eaLnBrk="1" latinLnBrk="0" hangingPunct="1">
                        <a:defRPr sz="2160" kern="1200">
                          <a:solidFill>
                            <a:schemeClr val="dk1"/>
                          </a:solidFill>
                          <a:latin typeface="Calibri" panose="020F0502020204030204"/>
                        </a:defRPr>
                      </a:lvl3pPr>
                      <a:lvl4pPr marL="1645920" algn="l" defTabSz="1097280" rtl="0" eaLnBrk="1" latinLnBrk="0" hangingPunct="1">
                        <a:defRPr sz="2160" kern="1200">
                          <a:solidFill>
                            <a:schemeClr val="dk1"/>
                          </a:solidFill>
                          <a:latin typeface="Calibri" panose="020F0502020204030204"/>
                        </a:defRPr>
                      </a:lvl4pPr>
                      <a:lvl5pPr marL="2194560" algn="l" defTabSz="1097280" rtl="0" eaLnBrk="1" latinLnBrk="0" hangingPunct="1">
                        <a:defRPr sz="2160" kern="1200">
                          <a:solidFill>
                            <a:schemeClr val="dk1"/>
                          </a:solidFill>
                          <a:latin typeface="Calibri" panose="020F0502020204030204"/>
                        </a:defRPr>
                      </a:lvl5pPr>
                      <a:lvl6pPr marL="2743200" algn="l" defTabSz="1097280" rtl="0" eaLnBrk="1" latinLnBrk="0" hangingPunct="1">
                        <a:defRPr sz="2160" kern="1200">
                          <a:solidFill>
                            <a:schemeClr val="dk1"/>
                          </a:solidFill>
                          <a:latin typeface="Calibri" panose="020F0502020204030204"/>
                        </a:defRPr>
                      </a:lvl6pPr>
                      <a:lvl7pPr marL="3291840" algn="l" defTabSz="1097280" rtl="0" eaLnBrk="1" latinLnBrk="0" hangingPunct="1">
                        <a:defRPr sz="2160" kern="1200">
                          <a:solidFill>
                            <a:schemeClr val="dk1"/>
                          </a:solidFill>
                          <a:latin typeface="Calibri" panose="020F0502020204030204"/>
                        </a:defRPr>
                      </a:lvl7pPr>
                      <a:lvl8pPr marL="3840480" algn="l" defTabSz="1097280" rtl="0" eaLnBrk="1" latinLnBrk="0" hangingPunct="1">
                        <a:defRPr sz="2160" kern="1200">
                          <a:solidFill>
                            <a:schemeClr val="dk1"/>
                          </a:solidFill>
                          <a:latin typeface="Calibri" panose="020F0502020204030204"/>
                        </a:defRPr>
                      </a:lvl8pPr>
                      <a:lvl9pPr marL="4389120" algn="l" defTabSz="1097280" rtl="0" eaLnBrk="1" latinLnBrk="0" hangingPunct="1">
                        <a:defRPr sz="2160" kern="1200">
                          <a:solidFill>
                            <a:schemeClr val="dk1"/>
                          </a:solidFill>
                          <a:latin typeface="Calibri" panose="020F0502020204030204"/>
                        </a:defRPr>
                      </a:lvl9pPr>
                    </a:lstStyle>
                    <a:p>
                      <a:pPr marL="0" marR="0" algn="r" defTabSz="914400" rtl="0" eaLnBrk="1" latinLnBrk="0" hangingPunct="1">
                        <a:lnSpc>
                          <a:spcPct val="107000"/>
                        </a:lnSpc>
                        <a:spcBef>
                          <a:spcPts val="0"/>
                        </a:spcBef>
                        <a:spcAft>
                          <a:spcPts val="0"/>
                        </a:spcAft>
                      </a:pPr>
                      <a:r>
                        <a:rPr lang="en-US" sz="2000" kern="1200" dirty="0">
                          <a:solidFill>
                            <a:schemeClr val="dk1"/>
                          </a:solidFill>
                          <a:effectLst/>
                          <a:latin typeface="+mn-lt"/>
                          <a:ea typeface="+mn-ea"/>
                          <a:cs typeface="+mn-cs"/>
                        </a:rPr>
                        <a:t>2</a:t>
                      </a: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A851E">
                        <a:tint val="40000"/>
                      </a:srgbClr>
                    </a:solidFill>
                  </a:tcPr>
                </a:tc>
                <a:tc>
                  <a:txBody>
                    <a:bodyPr/>
                    <a:lstStyle>
                      <a:lvl1pPr marL="0" algn="l" defTabSz="1097280" rtl="0" eaLnBrk="1" latinLnBrk="0" hangingPunct="1">
                        <a:defRPr sz="2160" kern="1200">
                          <a:solidFill>
                            <a:schemeClr val="dk1"/>
                          </a:solidFill>
                          <a:latin typeface="Calibri" panose="020F0502020204030204"/>
                        </a:defRPr>
                      </a:lvl1pPr>
                      <a:lvl2pPr marL="548640" algn="l" defTabSz="1097280" rtl="0" eaLnBrk="1" latinLnBrk="0" hangingPunct="1">
                        <a:defRPr sz="2160" kern="1200">
                          <a:solidFill>
                            <a:schemeClr val="dk1"/>
                          </a:solidFill>
                          <a:latin typeface="Calibri" panose="020F0502020204030204"/>
                        </a:defRPr>
                      </a:lvl2pPr>
                      <a:lvl3pPr marL="1097280" algn="l" defTabSz="1097280" rtl="0" eaLnBrk="1" latinLnBrk="0" hangingPunct="1">
                        <a:defRPr sz="2160" kern="1200">
                          <a:solidFill>
                            <a:schemeClr val="dk1"/>
                          </a:solidFill>
                          <a:latin typeface="Calibri" panose="020F0502020204030204"/>
                        </a:defRPr>
                      </a:lvl3pPr>
                      <a:lvl4pPr marL="1645920" algn="l" defTabSz="1097280" rtl="0" eaLnBrk="1" latinLnBrk="0" hangingPunct="1">
                        <a:defRPr sz="2160" kern="1200">
                          <a:solidFill>
                            <a:schemeClr val="dk1"/>
                          </a:solidFill>
                          <a:latin typeface="Calibri" panose="020F0502020204030204"/>
                        </a:defRPr>
                      </a:lvl4pPr>
                      <a:lvl5pPr marL="2194560" algn="l" defTabSz="1097280" rtl="0" eaLnBrk="1" latinLnBrk="0" hangingPunct="1">
                        <a:defRPr sz="2160" kern="1200">
                          <a:solidFill>
                            <a:schemeClr val="dk1"/>
                          </a:solidFill>
                          <a:latin typeface="Calibri" panose="020F0502020204030204"/>
                        </a:defRPr>
                      </a:lvl5pPr>
                      <a:lvl6pPr marL="2743200" algn="l" defTabSz="1097280" rtl="0" eaLnBrk="1" latinLnBrk="0" hangingPunct="1">
                        <a:defRPr sz="2160" kern="1200">
                          <a:solidFill>
                            <a:schemeClr val="dk1"/>
                          </a:solidFill>
                          <a:latin typeface="Calibri" panose="020F0502020204030204"/>
                        </a:defRPr>
                      </a:lvl6pPr>
                      <a:lvl7pPr marL="3291840" algn="l" defTabSz="1097280" rtl="0" eaLnBrk="1" latinLnBrk="0" hangingPunct="1">
                        <a:defRPr sz="2160" kern="1200">
                          <a:solidFill>
                            <a:schemeClr val="dk1"/>
                          </a:solidFill>
                          <a:latin typeface="Calibri" panose="020F0502020204030204"/>
                        </a:defRPr>
                      </a:lvl7pPr>
                      <a:lvl8pPr marL="3840480" algn="l" defTabSz="1097280" rtl="0" eaLnBrk="1" latinLnBrk="0" hangingPunct="1">
                        <a:defRPr sz="2160" kern="1200">
                          <a:solidFill>
                            <a:schemeClr val="dk1"/>
                          </a:solidFill>
                          <a:latin typeface="Calibri" panose="020F0502020204030204"/>
                        </a:defRPr>
                      </a:lvl8pPr>
                      <a:lvl9pPr marL="4389120" algn="l" defTabSz="1097280" rtl="0" eaLnBrk="1" latinLnBrk="0" hangingPunct="1">
                        <a:defRPr sz="2160" kern="1200">
                          <a:solidFill>
                            <a:schemeClr val="dk1"/>
                          </a:solidFill>
                          <a:latin typeface="Calibri" panose="020F0502020204030204"/>
                        </a:defRPr>
                      </a:lvl9pPr>
                    </a:lstStyle>
                    <a:p>
                      <a:pPr marL="0" marR="0" algn="r" defTabSz="914400" rtl="0" eaLnBrk="1" latinLnBrk="0" hangingPunct="1">
                        <a:lnSpc>
                          <a:spcPct val="107000"/>
                        </a:lnSpc>
                        <a:spcBef>
                          <a:spcPts val="0"/>
                        </a:spcBef>
                        <a:spcAft>
                          <a:spcPts val="0"/>
                        </a:spcAft>
                      </a:pPr>
                      <a:r>
                        <a:rPr lang="en-US" sz="2000" kern="1200" dirty="0">
                          <a:solidFill>
                            <a:schemeClr val="dk1"/>
                          </a:solidFill>
                          <a:effectLst/>
                          <a:latin typeface="+mn-lt"/>
                          <a:ea typeface="+mn-ea"/>
                          <a:cs typeface="+mn-cs"/>
                        </a:rPr>
                        <a:t>4</a:t>
                      </a: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A851E">
                        <a:tint val="40000"/>
                      </a:srgbClr>
                    </a:solidFill>
                  </a:tcPr>
                </a:tc>
                <a:extLst>
                  <a:ext uri="{0D108BD9-81ED-4DB2-BD59-A6C34878D82A}">
                    <a16:rowId xmlns:a16="http://schemas.microsoft.com/office/drawing/2014/main" val="726563085"/>
                  </a:ext>
                </a:extLst>
              </a:tr>
              <a:tr h="468203">
                <a:tc>
                  <a:txBody>
                    <a:bodyPr/>
                    <a:lstStyle>
                      <a:lvl1pPr marL="0" algn="l" defTabSz="1097280" rtl="0" eaLnBrk="1" latinLnBrk="0" hangingPunct="1">
                        <a:defRPr sz="2160" kern="1200">
                          <a:solidFill>
                            <a:schemeClr val="dk1"/>
                          </a:solidFill>
                          <a:latin typeface="Calibri" panose="020F0502020204030204"/>
                        </a:defRPr>
                      </a:lvl1pPr>
                      <a:lvl2pPr marL="548640" algn="l" defTabSz="1097280" rtl="0" eaLnBrk="1" latinLnBrk="0" hangingPunct="1">
                        <a:defRPr sz="2160" kern="1200">
                          <a:solidFill>
                            <a:schemeClr val="dk1"/>
                          </a:solidFill>
                          <a:latin typeface="Calibri" panose="020F0502020204030204"/>
                        </a:defRPr>
                      </a:lvl2pPr>
                      <a:lvl3pPr marL="1097280" algn="l" defTabSz="1097280" rtl="0" eaLnBrk="1" latinLnBrk="0" hangingPunct="1">
                        <a:defRPr sz="2160" kern="1200">
                          <a:solidFill>
                            <a:schemeClr val="dk1"/>
                          </a:solidFill>
                          <a:latin typeface="Calibri" panose="020F0502020204030204"/>
                        </a:defRPr>
                      </a:lvl3pPr>
                      <a:lvl4pPr marL="1645920" algn="l" defTabSz="1097280" rtl="0" eaLnBrk="1" latinLnBrk="0" hangingPunct="1">
                        <a:defRPr sz="2160" kern="1200">
                          <a:solidFill>
                            <a:schemeClr val="dk1"/>
                          </a:solidFill>
                          <a:latin typeface="Calibri" panose="020F0502020204030204"/>
                        </a:defRPr>
                      </a:lvl4pPr>
                      <a:lvl5pPr marL="2194560" algn="l" defTabSz="1097280" rtl="0" eaLnBrk="1" latinLnBrk="0" hangingPunct="1">
                        <a:defRPr sz="2160" kern="1200">
                          <a:solidFill>
                            <a:schemeClr val="dk1"/>
                          </a:solidFill>
                          <a:latin typeface="Calibri" panose="020F0502020204030204"/>
                        </a:defRPr>
                      </a:lvl5pPr>
                      <a:lvl6pPr marL="2743200" algn="l" defTabSz="1097280" rtl="0" eaLnBrk="1" latinLnBrk="0" hangingPunct="1">
                        <a:defRPr sz="2160" kern="1200">
                          <a:solidFill>
                            <a:schemeClr val="dk1"/>
                          </a:solidFill>
                          <a:latin typeface="Calibri" panose="020F0502020204030204"/>
                        </a:defRPr>
                      </a:lvl6pPr>
                      <a:lvl7pPr marL="3291840" algn="l" defTabSz="1097280" rtl="0" eaLnBrk="1" latinLnBrk="0" hangingPunct="1">
                        <a:defRPr sz="2160" kern="1200">
                          <a:solidFill>
                            <a:schemeClr val="dk1"/>
                          </a:solidFill>
                          <a:latin typeface="Calibri" panose="020F0502020204030204"/>
                        </a:defRPr>
                      </a:lvl7pPr>
                      <a:lvl8pPr marL="3840480" algn="l" defTabSz="1097280" rtl="0" eaLnBrk="1" latinLnBrk="0" hangingPunct="1">
                        <a:defRPr sz="2160" kern="1200">
                          <a:solidFill>
                            <a:schemeClr val="dk1"/>
                          </a:solidFill>
                          <a:latin typeface="Calibri" panose="020F0502020204030204"/>
                        </a:defRPr>
                      </a:lvl8pPr>
                      <a:lvl9pPr marL="4389120" algn="l" defTabSz="1097280" rtl="0" eaLnBrk="1" latinLnBrk="0" hangingPunct="1">
                        <a:defRPr sz="2160" kern="1200">
                          <a:solidFill>
                            <a:schemeClr val="dk1"/>
                          </a:solidFill>
                          <a:latin typeface="Calibri" panose="020F0502020204030204"/>
                        </a:defRPr>
                      </a:lvl9pPr>
                    </a:lstStyle>
                    <a:p>
                      <a:pPr marL="0" marR="0">
                        <a:lnSpc>
                          <a:spcPct val="107000"/>
                        </a:lnSpc>
                        <a:spcBef>
                          <a:spcPts val="0"/>
                        </a:spcBef>
                        <a:spcAft>
                          <a:spcPts val="0"/>
                        </a:spcAft>
                      </a:pPr>
                      <a:r>
                        <a:rPr lang="en-GB" sz="2000" b="0" dirty="0">
                          <a:effectLst/>
                        </a:rPr>
                        <a:t>Supplementary reporting</a:t>
                      </a:r>
                      <a:endParaRPr lang="en-US" sz="2000" b="0" dirty="0">
                        <a:effectLst/>
                        <a:latin typeface="Calibri Light" panose="020F0302020204030204" pitchFamily="34" charset="0"/>
                        <a:ea typeface="+mn-ea"/>
                        <a:cs typeface="Arial" panose="020B0604020202020204" pitchFamily="34"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A851E">
                        <a:tint val="20000"/>
                      </a:srgbClr>
                    </a:solidFill>
                  </a:tcPr>
                </a:tc>
                <a:tc>
                  <a:txBody>
                    <a:bodyPr/>
                    <a:lstStyle>
                      <a:lvl1pPr marL="0" algn="l" defTabSz="1097280" rtl="0" eaLnBrk="1" latinLnBrk="0" hangingPunct="1">
                        <a:defRPr sz="2160" kern="1200">
                          <a:solidFill>
                            <a:schemeClr val="dk1"/>
                          </a:solidFill>
                          <a:latin typeface="Calibri" panose="020F0502020204030204"/>
                        </a:defRPr>
                      </a:lvl1pPr>
                      <a:lvl2pPr marL="548640" algn="l" defTabSz="1097280" rtl="0" eaLnBrk="1" latinLnBrk="0" hangingPunct="1">
                        <a:defRPr sz="2160" kern="1200">
                          <a:solidFill>
                            <a:schemeClr val="dk1"/>
                          </a:solidFill>
                          <a:latin typeface="Calibri" panose="020F0502020204030204"/>
                        </a:defRPr>
                      </a:lvl2pPr>
                      <a:lvl3pPr marL="1097280" algn="l" defTabSz="1097280" rtl="0" eaLnBrk="1" latinLnBrk="0" hangingPunct="1">
                        <a:defRPr sz="2160" kern="1200">
                          <a:solidFill>
                            <a:schemeClr val="dk1"/>
                          </a:solidFill>
                          <a:latin typeface="Calibri" panose="020F0502020204030204"/>
                        </a:defRPr>
                      </a:lvl3pPr>
                      <a:lvl4pPr marL="1645920" algn="l" defTabSz="1097280" rtl="0" eaLnBrk="1" latinLnBrk="0" hangingPunct="1">
                        <a:defRPr sz="2160" kern="1200">
                          <a:solidFill>
                            <a:schemeClr val="dk1"/>
                          </a:solidFill>
                          <a:latin typeface="Calibri" panose="020F0502020204030204"/>
                        </a:defRPr>
                      </a:lvl4pPr>
                      <a:lvl5pPr marL="2194560" algn="l" defTabSz="1097280" rtl="0" eaLnBrk="1" latinLnBrk="0" hangingPunct="1">
                        <a:defRPr sz="2160" kern="1200">
                          <a:solidFill>
                            <a:schemeClr val="dk1"/>
                          </a:solidFill>
                          <a:latin typeface="Calibri" panose="020F0502020204030204"/>
                        </a:defRPr>
                      </a:lvl5pPr>
                      <a:lvl6pPr marL="2743200" algn="l" defTabSz="1097280" rtl="0" eaLnBrk="1" latinLnBrk="0" hangingPunct="1">
                        <a:defRPr sz="2160" kern="1200">
                          <a:solidFill>
                            <a:schemeClr val="dk1"/>
                          </a:solidFill>
                          <a:latin typeface="Calibri" panose="020F0502020204030204"/>
                        </a:defRPr>
                      </a:lvl6pPr>
                      <a:lvl7pPr marL="3291840" algn="l" defTabSz="1097280" rtl="0" eaLnBrk="1" latinLnBrk="0" hangingPunct="1">
                        <a:defRPr sz="2160" kern="1200">
                          <a:solidFill>
                            <a:schemeClr val="dk1"/>
                          </a:solidFill>
                          <a:latin typeface="Calibri" panose="020F0502020204030204"/>
                        </a:defRPr>
                      </a:lvl7pPr>
                      <a:lvl8pPr marL="3840480" algn="l" defTabSz="1097280" rtl="0" eaLnBrk="1" latinLnBrk="0" hangingPunct="1">
                        <a:defRPr sz="2160" kern="1200">
                          <a:solidFill>
                            <a:schemeClr val="dk1"/>
                          </a:solidFill>
                          <a:latin typeface="Calibri" panose="020F0502020204030204"/>
                        </a:defRPr>
                      </a:lvl8pPr>
                      <a:lvl9pPr marL="4389120" algn="l" defTabSz="1097280" rtl="0" eaLnBrk="1" latinLnBrk="0" hangingPunct="1">
                        <a:defRPr sz="2160" kern="1200">
                          <a:solidFill>
                            <a:schemeClr val="dk1"/>
                          </a:solidFill>
                          <a:latin typeface="Calibri" panose="020F0502020204030204"/>
                        </a:defRPr>
                      </a:lvl9pPr>
                    </a:lstStyle>
                    <a:p>
                      <a:pPr marL="0" marR="0" algn="r" defTabSz="914400" rtl="0" eaLnBrk="1" latinLnBrk="0" hangingPunct="1">
                        <a:lnSpc>
                          <a:spcPct val="107000"/>
                        </a:lnSpc>
                        <a:spcBef>
                          <a:spcPts val="0"/>
                        </a:spcBef>
                        <a:spcAft>
                          <a:spcPts val="0"/>
                        </a:spcAft>
                      </a:pPr>
                      <a:r>
                        <a:rPr lang="en-US" sz="2000" kern="1200" dirty="0">
                          <a:solidFill>
                            <a:schemeClr val="dk1"/>
                          </a:solidFill>
                          <a:effectLst/>
                          <a:latin typeface="+mn-lt"/>
                          <a:ea typeface="+mn-ea"/>
                          <a:cs typeface="+mn-cs"/>
                        </a:rPr>
                        <a:t>-</a:t>
                      </a: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A851E">
                        <a:tint val="20000"/>
                      </a:srgbClr>
                    </a:solidFill>
                  </a:tcPr>
                </a:tc>
                <a:tc>
                  <a:txBody>
                    <a:bodyPr/>
                    <a:lstStyle>
                      <a:lvl1pPr marL="0" algn="l" defTabSz="1097280" rtl="0" eaLnBrk="1" latinLnBrk="0" hangingPunct="1">
                        <a:defRPr sz="2160" kern="1200">
                          <a:solidFill>
                            <a:schemeClr val="dk1"/>
                          </a:solidFill>
                          <a:latin typeface="Calibri" panose="020F0502020204030204"/>
                        </a:defRPr>
                      </a:lvl1pPr>
                      <a:lvl2pPr marL="548640" algn="l" defTabSz="1097280" rtl="0" eaLnBrk="1" latinLnBrk="0" hangingPunct="1">
                        <a:defRPr sz="2160" kern="1200">
                          <a:solidFill>
                            <a:schemeClr val="dk1"/>
                          </a:solidFill>
                          <a:latin typeface="Calibri" panose="020F0502020204030204"/>
                        </a:defRPr>
                      </a:lvl2pPr>
                      <a:lvl3pPr marL="1097280" algn="l" defTabSz="1097280" rtl="0" eaLnBrk="1" latinLnBrk="0" hangingPunct="1">
                        <a:defRPr sz="2160" kern="1200">
                          <a:solidFill>
                            <a:schemeClr val="dk1"/>
                          </a:solidFill>
                          <a:latin typeface="Calibri" panose="020F0502020204030204"/>
                        </a:defRPr>
                      </a:lvl3pPr>
                      <a:lvl4pPr marL="1645920" algn="l" defTabSz="1097280" rtl="0" eaLnBrk="1" latinLnBrk="0" hangingPunct="1">
                        <a:defRPr sz="2160" kern="1200">
                          <a:solidFill>
                            <a:schemeClr val="dk1"/>
                          </a:solidFill>
                          <a:latin typeface="Calibri" panose="020F0502020204030204"/>
                        </a:defRPr>
                      </a:lvl4pPr>
                      <a:lvl5pPr marL="2194560" algn="l" defTabSz="1097280" rtl="0" eaLnBrk="1" latinLnBrk="0" hangingPunct="1">
                        <a:defRPr sz="2160" kern="1200">
                          <a:solidFill>
                            <a:schemeClr val="dk1"/>
                          </a:solidFill>
                          <a:latin typeface="Calibri" panose="020F0502020204030204"/>
                        </a:defRPr>
                      </a:lvl5pPr>
                      <a:lvl6pPr marL="2743200" algn="l" defTabSz="1097280" rtl="0" eaLnBrk="1" latinLnBrk="0" hangingPunct="1">
                        <a:defRPr sz="2160" kern="1200">
                          <a:solidFill>
                            <a:schemeClr val="dk1"/>
                          </a:solidFill>
                          <a:latin typeface="Calibri" panose="020F0502020204030204"/>
                        </a:defRPr>
                      </a:lvl6pPr>
                      <a:lvl7pPr marL="3291840" algn="l" defTabSz="1097280" rtl="0" eaLnBrk="1" latinLnBrk="0" hangingPunct="1">
                        <a:defRPr sz="2160" kern="1200">
                          <a:solidFill>
                            <a:schemeClr val="dk1"/>
                          </a:solidFill>
                          <a:latin typeface="Calibri" panose="020F0502020204030204"/>
                        </a:defRPr>
                      </a:lvl7pPr>
                      <a:lvl8pPr marL="3840480" algn="l" defTabSz="1097280" rtl="0" eaLnBrk="1" latinLnBrk="0" hangingPunct="1">
                        <a:defRPr sz="2160" kern="1200">
                          <a:solidFill>
                            <a:schemeClr val="dk1"/>
                          </a:solidFill>
                          <a:latin typeface="Calibri" panose="020F0502020204030204"/>
                        </a:defRPr>
                      </a:lvl8pPr>
                      <a:lvl9pPr marL="4389120" algn="l" defTabSz="1097280" rtl="0" eaLnBrk="1" latinLnBrk="0" hangingPunct="1">
                        <a:defRPr sz="2160" kern="1200">
                          <a:solidFill>
                            <a:schemeClr val="dk1"/>
                          </a:solidFill>
                          <a:latin typeface="Calibri" panose="020F0502020204030204"/>
                        </a:defRPr>
                      </a:lvl9pPr>
                    </a:lstStyle>
                    <a:p>
                      <a:pPr marL="0" marR="0" algn="r" defTabSz="914400" rtl="0" eaLnBrk="1" latinLnBrk="0" hangingPunct="1">
                        <a:lnSpc>
                          <a:spcPct val="107000"/>
                        </a:lnSpc>
                        <a:spcBef>
                          <a:spcPts val="0"/>
                        </a:spcBef>
                        <a:spcAft>
                          <a:spcPts val="0"/>
                        </a:spcAft>
                      </a:pPr>
                      <a:r>
                        <a:rPr lang="en-US" sz="2000" kern="1200" dirty="0">
                          <a:solidFill>
                            <a:schemeClr val="dk1"/>
                          </a:solidFill>
                          <a:effectLst/>
                          <a:latin typeface="+mn-lt"/>
                          <a:ea typeface="+mn-ea"/>
                          <a:cs typeface="+mn-cs"/>
                        </a:rPr>
                        <a:t>3</a:t>
                      </a: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A851E">
                        <a:tint val="20000"/>
                      </a:srgbClr>
                    </a:solidFill>
                  </a:tcPr>
                </a:tc>
                <a:tc>
                  <a:txBody>
                    <a:bodyPr/>
                    <a:lstStyle>
                      <a:lvl1pPr marL="0" algn="l" defTabSz="1097280" rtl="0" eaLnBrk="1" latinLnBrk="0" hangingPunct="1">
                        <a:defRPr sz="2160" kern="1200">
                          <a:solidFill>
                            <a:schemeClr val="dk1"/>
                          </a:solidFill>
                          <a:latin typeface="Calibri" panose="020F0502020204030204"/>
                        </a:defRPr>
                      </a:lvl1pPr>
                      <a:lvl2pPr marL="548640" algn="l" defTabSz="1097280" rtl="0" eaLnBrk="1" latinLnBrk="0" hangingPunct="1">
                        <a:defRPr sz="2160" kern="1200">
                          <a:solidFill>
                            <a:schemeClr val="dk1"/>
                          </a:solidFill>
                          <a:latin typeface="Calibri" panose="020F0502020204030204"/>
                        </a:defRPr>
                      </a:lvl2pPr>
                      <a:lvl3pPr marL="1097280" algn="l" defTabSz="1097280" rtl="0" eaLnBrk="1" latinLnBrk="0" hangingPunct="1">
                        <a:defRPr sz="2160" kern="1200">
                          <a:solidFill>
                            <a:schemeClr val="dk1"/>
                          </a:solidFill>
                          <a:latin typeface="Calibri" panose="020F0502020204030204"/>
                        </a:defRPr>
                      </a:lvl3pPr>
                      <a:lvl4pPr marL="1645920" algn="l" defTabSz="1097280" rtl="0" eaLnBrk="1" latinLnBrk="0" hangingPunct="1">
                        <a:defRPr sz="2160" kern="1200">
                          <a:solidFill>
                            <a:schemeClr val="dk1"/>
                          </a:solidFill>
                          <a:latin typeface="Calibri" panose="020F0502020204030204"/>
                        </a:defRPr>
                      </a:lvl4pPr>
                      <a:lvl5pPr marL="2194560" algn="l" defTabSz="1097280" rtl="0" eaLnBrk="1" latinLnBrk="0" hangingPunct="1">
                        <a:defRPr sz="2160" kern="1200">
                          <a:solidFill>
                            <a:schemeClr val="dk1"/>
                          </a:solidFill>
                          <a:latin typeface="Calibri" panose="020F0502020204030204"/>
                        </a:defRPr>
                      </a:lvl5pPr>
                      <a:lvl6pPr marL="2743200" algn="l" defTabSz="1097280" rtl="0" eaLnBrk="1" latinLnBrk="0" hangingPunct="1">
                        <a:defRPr sz="2160" kern="1200">
                          <a:solidFill>
                            <a:schemeClr val="dk1"/>
                          </a:solidFill>
                          <a:latin typeface="Calibri" panose="020F0502020204030204"/>
                        </a:defRPr>
                      </a:lvl6pPr>
                      <a:lvl7pPr marL="3291840" algn="l" defTabSz="1097280" rtl="0" eaLnBrk="1" latinLnBrk="0" hangingPunct="1">
                        <a:defRPr sz="2160" kern="1200">
                          <a:solidFill>
                            <a:schemeClr val="dk1"/>
                          </a:solidFill>
                          <a:latin typeface="Calibri" panose="020F0502020204030204"/>
                        </a:defRPr>
                      </a:lvl7pPr>
                      <a:lvl8pPr marL="3840480" algn="l" defTabSz="1097280" rtl="0" eaLnBrk="1" latinLnBrk="0" hangingPunct="1">
                        <a:defRPr sz="2160" kern="1200">
                          <a:solidFill>
                            <a:schemeClr val="dk1"/>
                          </a:solidFill>
                          <a:latin typeface="Calibri" panose="020F0502020204030204"/>
                        </a:defRPr>
                      </a:lvl8pPr>
                      <a:lvl9pPr marL="4389120" algn="l" defTabSz="1097280" rtl="0" eaLnBrk="1" latinLnBrk="0" hangingPunct="1">
                        <a:defRPr sz="2160" kern="1200">
                          <a:solidFill>
                            <a:schemeClr val="dk1"/>
                          </a:solidFill>
                          <a:latin typeface="Calibri" panose="020F0502020204030204"/>
                        </a:defRPr>
                      </a:lvl9pPr>
                    </a:lstStyle>
                    <a:p>
                      <a:pPr marL="0" marR="0" algn="r" defTabSz="914400" rtl="0" eaLnBrk="1" latinLnBrk="0" hangingPunct="1">
                        <a:lnSpc>
                          <a:spcPct val="107000"/>
                        </a:lnSpc>
                        <a:spcBef>
                          <a:spcPts val="0"/>
                        </a:spcBef>
                        <a:spcAft>
                          <a:spcPts val="0"/>
                        </a:spcAft>
                      </a:pPr>
                      <a:r>
                        <a:rPr lang="en-US" sz="2000" kern="1200" dirty="0">
                          <a:solidFill>
                            <a:schemeClr val="dk1"/>
                          </a:solidFill>
                          <a:effectLst/>
                          <a:latin typeface="+mn-lt"/>
                          <a:ea typeface="+mn-ea"/>
                          <a:cs typeface="+mn-cs"/>
                        </a:rPr>
                        <a:t>-</a:t>
                      </a: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A851E">
                        <a:tint val="20000"/>
                      </a:srgbClr>
                    </a:solidFill>
                  </a:tcPr>
                </a:tc>
                <a:tc>
                  <a:txBody>
                    <a:bodyPr/>
                    <a:lstStyle>
                      <a:lvl1pPr marL="0" algn="l" defTabSz="1097280" rtl="0" eaLnBrk="1" latinLnBrk="0" hangingPunct="1">
                        <a:defRPr sz="2160" kern="1200">
                          <a:solidFill>
                            <a:schemeClr val="dk1"/>
                          </a:solidFill>
                          <a:latin typeface="Calibri" panose="020F0502020204030204"/>
                        </a:defRPr>
                      </a:lvl1pPr>
                      <a:lvl2pPr marL="548640" algn="l" defTabSz="1097280" rtl="0" eaLnBrk="1" latinLnBrk="0" hangingPunct="1">
                        <a:defRPr sz="2160" kern="1200">
                          <a:solidFill>
                            <a:schemeClr val="dk1"/>
                          </a:solidFill>
                          <a:latin typeface="Calibri" panose="020F0502020204030204"/>
                        </a:defRPr>
                      </a:lvl2pPr>
                      <a:lvl3pPr marL="1097280" algn="l" defTabSz="1097280" rtl="0" eaLnBrk="1" latinLnBrk="0" hangingPunct="1">
                        <a:defRPr sz="2160" kern="1200">
                          <a:solidFill>
                            <a:schemeClr val="dk1"/>
                          </a:solidFill>
                          <a:latin typeface="Calibri" panose="020F0502020204030204"/>
                        </a:defRPr>
                      </a:lvl3pPr>
                      <a:lvl4pPr marL="1645920" algn="l" defTabSz="1097280" rtl="0" eaLnBrk="1" latinLnBrk="0" hangingPunct="1">
                        <a:defRPr sz="2160" kern="1200">
                          <a:solidFill>
                            <a:schemeClr val="dk1"/>
                          </a:solidFill>
                          <a:latin typeface="Calibri" panose="020F0502020204030204"/>
                        </a:defRPr>
                      </a:lvl4pPr>
                      <a:lvl5pPr marL="2194560" algn="l" defTabSz="1097280" rtl="0" eaLnBrk="1" latinLnBrk="0" hangingPunct="1">
                        <a:defRPr sz="2160" kern="1200">
                          <a:solidFill>
                            <a:schemeClr val="dk1"/>
                          </a:solidFill>
                          <a:latin typeface="Calibri" panose="020F0502020204030204"/>
                        </a:defRPr>
                      </a:lvl5pPr>
                      <a:lvl6pPr marL="2743200" algn="l" defTabSz="1097280" rtl="0" eaLnBrk="1" latinLnBrk="0" hangingPunct="1">
                        <a:defRPr sz="2160" kern="1200">
                          <a:solidFill>
                            <a:schemeClr val="dk1"/>
                          </a:solidFill>
                          <a:latin typeface="Calibri" panose="020F0502020204030204"/>
                        </a:defRPr>
                      </a:lvl6pPr>
                      <a:lvl7pPr marL="3291840" algn="l" defTabSz="1097280" rtl="0" eaLnBrk="1" latinLnBrk="0" hangingPunct="1">
                        <a:defRPr sz="2160" kern="1200">
                          <a:solidFill>
                            <a:schemeClr val="dk1"/>
                          </a:solidFill>
                          <a:latin typeface="Calibri" panose="020F0502020204030204"/>
                        </a:defRPr>
                      </a:lvl7pPr>
                      <a:lvl8pPr marL="3840480" algn="l" defTabSz="1097280" rtl="0" eaLnBrk="1" latinLnBrk="0" hangingPunct="1">
                        <a:defRPr sz="2160" kern="1200">
                          <a:solidFill>
                            <a:schemeClr val="dk1"/>
                          </a:solidFill>
                          <a:latin typeface="Calibri" panose="020F0502020204030204"/>
                        </a:defRPr>
                      </a:lvl8pPr>
                      <a:lvl9pPr marL="4389120" algn="l" defTabSz="1097280" rtl="0" eaLnBrk="1" latinLnBrk="0" hangingPunct="1">
                        <a:defRPr sz="2160" kern="1200">
                          <a:solidFill>
                            <a:schemeClr val="dk1"/>
                          </a:solidFill>
                          <a:latin typeface="Calibri" panose="020F0502020204030204"/>
                        </a:defRPr>
                      </a:lvl9pPr>
                    </a:lstStyle>
                    <a:p>
                      <a:pPr marL="0" marR="0" algn="r" defTabSz="914400" rtl="0" eaLnBrk="1" latinLnBrk="0" hangingPunct="1">
                        <a:lnSpc>
                          <a:spcPct val="107000"/>
                        </a:lnSpc>
                        <a:spcBef>
                          <a:spcPts val="0"/>
                        </a:spcBef>
                        <a:spcAft>
                          <a:spcPts val="0"/>
                        </a:spcAft>
                      </a:pPr>
                      <a:r>
                        <a:rPr lang="en-US" sz="2000" kern="1200" dirty="0">
                          <a:solidFill>
                            <a:schemeClr val="dk1"/>
                          </a:solidFill>
                          <a:effectLst/>
                          <a:latin typeface="+mn-lt"/>
                          <a:ea typeface="+mn-ea"/>
                          <a:cs typeface="+mn-cs"/>
                        </a:rPr>
                        <a:t>-</a:t>
                      </a: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A851E">
                        <a:tint val="20000"/>
                      </a:srgbClr>
                    </a:solidFill>
                  </a:tcPr>
                </a:tc>
                <a:tc>
                  <a:txBody>
                    <a:bodyPr/>
                    <a:lstStyle>
                      <a:lvl1pPr marL="0" algn="l" defTabSz="1097280" rtl="0" eaLnBrk="1" latinLnBrk="0" hangingPunct="1">
                        <a:defRPr sz="2160" kern="1200">
                          <a:solidFill>
                            <a:schemeClr val="dk1"/>
                          </a:solidFill>
                          <a:latin typeface="Calibri" panose="020F0502020204030204"/>
                        </a:defRPr>
                      </a:lvl1pPr>
                      <a:lvl2pPr marL="548640" algn="l" defTabSz="1097280" rtl="0" eaLnBrk="1" latinLnBrk="0" hangingPunct="1">
                        <a:defRPr sz="2160" kern="1200">
                          <a:solidFill>
                            <a:schemeClr val="dk1"/>
                          </a:solidFill>
                          <a:latin typeface="Calibri" panose="020F0502020204030204"/>
                        </a:defRPr>
                      </a:lvl2pPr>
                      <a:lvl3pPr marL="1097280" algn="l" defTabSz="1097280" rtl="0" eaLnBrk="1" latinLnBrk="0" hangingPunct="1">
                        <a:defRPr sz="2160" kern="1200">
                          <a:solidFill>
                            <a:schemeClr val="dk1"/>
                          </a:solidFill>
                          <a:latin typeface="Calibri" panose="020F0502020204030204"/>
                        </a:defRPr>
                      </a:lvl3pPr>
                      <a:lvl4pPr marL="1645920" algn="l" defTabSz="1097280" rtl="0" eaLnBrk="1" latinLnBrk="0" hangingPunct="1">
                        <a:defRPr sz="2160" kern="1200">
                          <a:solidFill>
                            <a:schemeClr val="dk1"/>
                          </a:solidFill>
                          <a:latin typeface="Calibri" panose="020F0502020204030204"/>
                        </a:defRPr>
                      </a:lvl4pPr>
                      <a:lvl5pPr marL="2194560" algn="l" defTabSz="1097280" rtl="0" eaLnBrk="1" latinLnBrk="0" hangingPunct="1">
                        <a:defRPr sz="2160" kern="1200">
                          <a:solidFill>
                            <a:schemeClr val="dk1"/>
                          </a:solidFill>
                          <a:latin typeface="Calibri" panose="020F0502020204030204"/>
                        </a:defRPr>
                      </a:lvl5pPr>
                      <a:lvl6pPr marL="2743200" algn="l" defTabSz="1097280" rtl="0" eaLnBrk="1" latinLnBrk="0" hangingPunct="1">
                        <a:defRPr sz="2160" kern="1200">
                          <a:solidFill>
                            <a:schemeClr val="dk1"/>
                          </a:solidFill>
                          <a:latin typeface="Calibri" panose="020F0502020204030204"/>
                        </a:defRPr>
                      </a:lvl6pPr>
                      <a:lvl7pPr marL="3291840" algn="l" defTabSz="1097280" rtl="0" eaLnBrk="1" latinLnBrk="0" hangingPunct="1">
                        <a:defRPr sz="2160" kern="1200">
                          <a:solidFill>
                            <a:schemeClr val="dk1"/>
                          </a:solidFill>
                          <a:latin typeface="Calibri" panose="020F0502020204030204"/>
                        </a:defRPr>
                      </a:lvl7pPr>
                      <a:lvl8pPr marL="3840480" algn="l" defTabSz="1097280" rtl="0" eaLnBrk="1" latinLnBrk="0" hangingPunct="1">
                        <a:defRPr sz="2160" kern="1200">
                          <a:solidFill>
                            <a:schemeClr val="dk1"/>
                          </a:solidFill>
                          <a:latin typeface="Calibri" panose="020F0502020204030204"/>
                        </a:defRPr>
                      </a:lvl8pPr>
                      <a:lvl9pPr marL="4389120" algn="l" defTabSz="1097280" rtl="0" eaLnBrk="1" latinLnBrk="0" hangingPunct="1">
                        <a:defRPr sz="2160" kern="1200">
                          <a:solidFill>
                            <a:schemeClr val="dk1"/>
                          </a:solidFill>
                          <a:latin typeface="Calibri" panose="020F0502020204030204"/>
                        </a:defRPr>
                      </a:lvl9pPr>
                    </a:lstStyle>
                    <a:p>
                      <a:pPr marL="0" marR="0" algn="r" defTabSz="914400" rtl="0" eaLnBrk="1" latinLnBrk="0" hangingPunct="1">
                        <a:lnSpc>
                          <a:spcPct val="107000"/>
                        </a:lnSpc>
                        <a:spcBef>
                          <a:spcPts val="0"/>
                        </a:spcBef>
                        <a:spcAft>
                          <a:spcPts val="0"/>
                        </a:spcAft>
                      </a:pPr>
                      <a:r>
                        <a:rPr lang="en-US" sz="2000" kern="1200" dirty="0">
                          <a:solidFill>
                            <a:schemeClr val="dk1"/>
                          </a:solidFill>
                          <a:effectLst/>
                          <a:latin typeface="+mn-lt"/>
                          <a:ea typeface="+mn-ea"/>
                          <a:cs typeface="+mn-cs"/>
                        </a:rPr>
                        <a:t>3</a:t>
                      </a: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A851E">
                        <a:tint val="20000"/>
                      </a:srgbClr>
                    </a:solidFill>
                  </a:tcPr>
                </a:tc>
                <a:tc>
                  <a:txBody>
                    <a:bodyPr/>
                    <a:lstStyle>
                      <a:lvl1pPr marL="0" algn="l" defTabSz="1097280" rtl="0" eaLnBrk="1" latinLnBrk="0" hangingPunct="1">
                        <a:defRPr sz="2160" kern="1200">
                          <a:solidFill>
                            <a:schemeClr val="dk1"/>
                          </a:solidFill>
                          <a:latin typeface="Calibri" panose="020F0502020204030204"/>
                        </a:defRPr>
                      </a:lvl1pPr>
                      <a:lvl2pPr marL="548640" algn="l" defTabSz="1097280" rtl="0" eaLnBrk="1" latinLnBrk="0" hangingPunct="1">
                        <a:defRPr sz="2160" kern="1200">
                          <a:solidFill>
                            <a:schemeClr val="dk1"/>
                          </a:solidFill>
                          <a:latin typeface="Calibri" panose="020F0502020204030204"/>
                        </a:defRPr>
                      </a:lvl2pPr>
                      <a:lvl3pPr marL="1097280" algn="l" defTabSz="1097280" rtl="0" eaLnBrk="1" latinLnBrk="0" hangingPunct="1">
                        <a:defRPr sz="2160" kern="1200">
                          <a:solidFill>
                            <a:schemeClr val="dk1"/>
                          </a:solidFill>
                          <a:latin typeface="Calibri" panose="020F0502020204030204"/>
                        </a:defRPr>
                      </a:lvl3pPr>
                      <a:lvl4pPr marL="1645920" algn="l" defTabSz="1097280" rtl="0" eaLnBrk="1" latinLnBrk="0" hangingPunct="1">
                        <a:defRPr sz="2160" kern="1200">
                          <a:solidFill>
                            <a:schemeClr val="dk1"/>
                          </a:solidFill>
                          <a:latin typeface="Calibri" panose="020F0502020204030204"/>
                        </a:defRPr>
                      </a:lvl4pPr>
                      <a:lvl5pPr marL="2194560" algn="l" defTabSz="1097280" rtl="0" eaLnBrk="1" latinLnBrk="0" hangingPunct="1">
                        <a:defRPr sz="2160" kern="1200">
                          <a:solidFill>
                            <a:schemeClr val="dk1"/>
                          </a:solidFill>
                          <a:latin typeface="Calibri" panose="020F0502020204030204"/>
                        </a:defRPr>
                      </a:lvl5pPr>
                      <a:lvl6pPr marL="2743200" algn="l" defTabSz="1097280" rtl="0" eaLnBrk="1" latinLnBrk="0" hangingPunct="1">
                        <a:defRPr sz="2160" kern="1200">
                          <a:solidFill>
                            <a:schemeClr val="dk1"/>
                          </a:solidFill>
                          <a:latin typeface="Calibri" panose="020F0502020204030204"/>
                        </a:defRPr>
                      </a:lvl6pPr>
                      <a:lvl7pPr marL="3291840" algn="l" defTabSz="1097280" rtl="0" eaLnBrk="1" latinLnBrk="0" hangingPunct="1">
                        <a:defRPr sz="2160" kern="1200">
                          <a:solidFill>
                            <a:schemeClr val="dk1"/>
                          </a:solidFill>
                          <a:latin typeface="Calibri" panose="020F0502020204030204"/>
                        </a:defRPr>
                      </a:lvl7pPr>
                      <a:lvl8pPr marL="3840480" algn="l" defTabSz="1097280" rtl="0" eaLnBrk="1" latinLnBrk="0" hangingPunct="1">
                        <a:defRPr sz="2160" kern="1200">
                          <a:solidFill>
                            <a:schemeClr val="dk1"/>
                          </a:solidFill>
                          <a:latin typeface="Calibri" panose="020F0502020204030204"/>
                        </a:defRPr>
                      </a:lvl8pPr>
                      <a:lvl9pPr marL="4389120" algn="l" defTabSz="1097280" rtl="0" eaLnBrk="1" latinLnBrk="0" hangingPunct="1">
                        <a:defRPr sz="2160" kern="1200">
                          <a:solidFill>
                            <a:schemeClr val="dk1"/>
                          </a:solidFill>
                          <a:latin typeface="Calibri" panose="020F0502020204030204"/>
                        </a:defRPr>
                      </a:lvl9pPr>
                    </a:lstStyle>
                    <a:p>
                      <a:pPr marL="0" marR="0" algn="r" defTabSz="914400" rtl="0" eaLnBrk="1" latinLnBrk="0" hangingPunct="1">
                        <a:lnSpc>
                          <a:spcPct val="107000"/>
                        </a:lnSpc>
                        <a:spcBef>
                          <a:spcPts val="0"/>
                        </a:spcBef>
                        <a:spcAft>
                          <a:spcPts val="0"/>
                        </a:spcAft>
                      </a:pPr>
                      <a:r>
                        <a:rPr lang="en-US" sz="2000" kern="1200" dirty="0">
                          <a:solidFill>
                            <a:schemeClr val="dk1"/>
                          </a:solidFill>
                          <a:effectLst/>
                          <a:latin typeface="+mn-lt"/>
                          <a:ea typeface="+mn-ea"/>
                          <a:cs typeface="+mn-cs"/>
                        </a:rPr>
                        <a:t>-</a:t>
                      </a: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A851E">
                        <a:tint val="20000"/>
                      </a:srgbClr>
                    </a:solidFill>
                  </a:tcPr>
                </a:tc>
                <a:extLst>
                  <a:ext uri="{0D108BD9-81ED-4DB2-BD59-A6C34878D82A}">
                    <a16:rowId xmlns:a16="http://schemas.microsoft.com/office/drawing/2014/main" val="2702450456"/>
                  </a:ext>
                </a:extLst>
              </a:tr>
              <a:tr h="406636">
                <a:tc>
                  <a:txBody>
                    <a:bodyPr/>
                    <a:lstStyle>
                      <a:lvl1pPr marL="0" algn="l" defTabSz="1097280" rtl="0" eaLnBrk="1" latinLnBrk="0" hangingPunct="1">
                        <a:defRPr sz="2160" kern="1200">
                          <a:solidFill>
                            <a:schemeClr val="dk1"/>
                          </a:solidFill>
                          <a:latin typeface="Calibri" panose="020F0502020204030204"/>
                        </a:defRPr>
                      </a:lvl1pPr>
                      <a:lvl2pPr marL="548640" algn="l" defTabSz="1097280" rtl="0" eaLnBrk="1" latinLnBrk="0" hangingPunct="1">
                        <a:defRPr sz="2160" kern="1200">
                          <a:solidFill>
                            <a:schemeClr val="dk1"/>
                          </a:solidFill>
                          <a:latin typeface="Calibri" panose="020F0502020204030204"/>
                        </a:defRPr>
                      </a:lvl2pPr>
                      <a:lvl3pPr marL="1097280" algn="l" defTabSz="1097280" rtl="0" eaLnBrk="1" latinLnBrk="0" hangingPunct="1">
                        <a:defRPr sz="2160" kern="1200">
                          <a:solidFill>
                            <a:schemeClr val="dk1"/>
                          </a:solidFill>
                          <a:latin typeface="Calibri" panose="020F0502020204030204"/>
                        </a:defRPr>
                      </a:lvl3pPr>
                      <a:lvl4pPr marL="1645920" algn="l" defTabSz="1097280" rtl="0" eaLnBrk="1" latinLnBrk="0" hangingPunct="1">
                        <a:defRPr sz="2160" kern="1200">
                          <a:solidFill>
                            <a:schemeClr val="dk1"/>
                          </a:solidFill>
                          <a:latin typeface="Calibri" panose="020F0502020204030204"/>
                        </a:defRPr>
                      </a:lvl4pPr>
                      <a:lvl5pPr marL="2194560" algn="l" defTabSz="1097280" rtl="0" eaLnBrk="1" latinLnBrk="0" hangingPunct="1">
                        <a:defRPr sz="2160" kern="1200">
                          <a:solidFill>
                            <a:schemeClr val="dk1"/>
                          </a:solidFill>
                          <a:latin typeface="Calibri" panose="020F0502020204030204"/>
                        </a:defRPr>
                      </a:lvl5pPr>
                      <a:lvl6pPr marL="2743200" algn="l" defTabSz="1097280" rtl="0" eaLnBrk="1" latinLnBrk="0" hangingPunct="1">
                        <a:defRPr sz="2160" kern="1200">
                          <a:solidFill>
                            <a:schemeClr val="dk1"/>
                          </a:solidFill>
                          <a:latin typeface="Calibri" panose="020F0502020204030204"/>
                        </a:defRPr>
                      </a:lvl6pPr>
                      <a:lvl7pPr marL="3291840" algn="l" defTabSz="1097280" rtl="0" eaLnBrk="1" latinLnBrk="0" hangingPunct="1">
                        <a:defRPr sz="2160" kern="1200">
                          <a:solidFill>
                            <a:schemeClr val="dk1"/>
                          </a:solidFill>
                          <a:latin typeface="Calibri" panose="020F0502020204030204"/>
                        </a:defRPr>
                      </a:lvl7pPr>
                      <a:lvl8pPr marL="3840480" algn="l" defTabSz="1097280" rtl="0" eaLnBrk="1" latinLnBrk="0" hangingPunct="1">
                        <a:defRPr sz="2160" kern="1200">
                          <a:solidFill>
                            <a:schemeClr val="dk1"/>
                          </a:solidFill>
                          <a:latin typeface="Calibri" panose="020F0502020204030204"/>
                        </a:defRPr>
                      </a:lvl8pPr>
                      <a:lvl9pPr marL="4389120" algn="l" defTabSz="1097280" rtl="0" eaLnBrk="1" latinLnBrk="0" hangingPunct="1">
                        <a:defRPr sz="2160" kern="1200">
                          <a:solidFill>
                            <a:schemeClr val="dk1"/>
                          </a:solidFill>
                          <a:latin typeface="Calibri" panose="020F0502020204030204"/>
                        </a:defRPr>
                      </a:lvl9pPr>
                    </a:lstStyle>
                    <a:p>
                      <a:pPr marL="0" marR="0">
                        <a:lnSpc>
                          <a:spcPct val="107000"/>
                        </a:lnSpc>
                        <a:spcBef>
                          <a:spcPts val="0"/>
                        </a:spcBef>
                        <a:spcAft>
                          <a:spcPts val="0"/>
                        </a:spcAft>
                      </a:pPr>
                      <a:r>
                        <a:rPr lang="en-US" sz="2000" b="1" dirty="0">
                          <a:effectLst/>
                          <a:latin typeface="Calibri Light" panose="020F0302020204030204" pitchFamily="34" charset="0"/>
                          <a:ea typeface="+mn-ea"/>
                          <a:cs typeface="Arial" panose="020B0604020202020204" pitchFamily="34" charset="0"/>
                        </a:rPr>
                        <a:t>Total</a:t>
                      </a: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A851E">
                        <a:tint val="40000"/>
                      </a:srgbClr>
                    </a:solidFill>
                  </a:tcPr>
                </a:tc>
                <a:tc>
                  <a:txBody>
                    <a:bodyPr/>
                    <a:lstStyle>
                      <a:lvl1pPr marL="0" algn="l" defTabSz="1097280" rtl="0" eaLnBrk="1" latinLnBrk="0" hangingPunct="1">
                        <a:defRPr sz="2160" kern="1200">
                          <a:solidFill>
                            <a:schemeClr val="dk1"/>
                          </a:solidFill>
                          <a:latin typeface="Calibri" panose="020F0502020204030204"/>
                        </a:defRPr>
                      </a:lvl1pPr>
                      <a:lvl2pPr marL="548640" algn="l" defTabSz="1097280" rtl="0" eaLnBrk="1" latinLnBrk="0" hangingPunct="1">
                        <a:defRPr sz="2160" kern="1200">
                          <a:solidFill>
                            <a:schemeClr val="dk1"/>
                          </a:solidFill>
                          <a:latin typeface="Calibri" panose="020F0502020204030204"/>
                        </a:defRPr>
                      </a:lvl2pPr>
                      <a:lvl3pPr marL="1097280" algn="l" defTabSz="1097280" rtl="0" eaLnBrk="1" latinLnBrk="0" hangingPunct="1">
                        <a:defRPr sz="2160" kern="1200">
                          <a:solidFill>
                            <a:schemeClr val="dk1"/>
                          </a:solidFill>
                          <a:latin typeface="Calibri" panose="020F0502020204030204"/>
                        </a:defRPr>
                      </a:lvl3pPr>
                      <a:lvl4pPr marL="1645920" algn="l" defTabSz="1097280" rtl="0" eaLnBrk="1" latinLnBrk="0" hangingPunct="1">
                        <a:defRPr sz="2160" kern="1200">
                          <a:solidFill>
                            <a:schemeClr val="dk1"/>
                          </a:solidFill>
                          <a:latin typeface="Calibri" panose="020F0502020204030204"/>
                        </a:defRPr>
                      </a:lvl4pPr>
                      <a:lvl5pPr marL="2194560" algn="l" defTabSz="1097280" rtl="0" eaLnBrk="1" latinLnBrk="0" hangingPunct="1">
                        <a:defRPr sz="2160" kern="1200">
                          <a:solidFill>
                            <a:schemeClr val="dk1"/>
                          </a:solidFill>
                          <a:latin typeface="Calibri" panose="020F0502020204030204"/>
                        </a:defRPr>
                      </a:lvl5pPr>
                      <a:lvl6pPr marL="2743200" algn="l" defTabSz="1097280" rtl="0" eaLnBrk="1" latinLnBrk="0" hangingPunct="1">
                        <a:defRPr sz="2160" kern="1200">
                          <a:solidFill>
                            <a:schemeClr val="dk1"/>
                          </a:solidFill>
                          <a:latin typeface="Calibri" panose="020F0502020204030204"/>
                        </a:defRPr>
                      </a:lvl6pPr>
                      <a:lvl7pPr marL="3291840" algn="l" defTabSz="1097280" rtl="0" eaLnBrk="1" latinLnBrk="0" hangingPunct="1">
                        <a:defRPr sz="2160" kern="1200">
                          <a:solidFill>
                            <a:schemeClr val="dk1"/>
                          </a:solidFill>
                          <a:latin typeface="Calibri" panose="020F0502020204030204"/>
                        </a:defRPr>
                      </a:lvl7pPr>
                      <a:lvl8pPr marL="3840480" algn="l" defTabSz="1097280" rtl="0" eaLnBrk="1" latinLnBrk="0" hangingPunct="1">
                        <a:defRPr sz="2160" kern="1200">
                          <a:solidFill>
                            <a:schemeClr val="dk1"/>
                          </a:solidFill>
                          <a:latin typeface="Calibri" panose="020F0502020204030204"/>
                        </a:defRPr>
                      </a:lvl8pPr>
                      <a:lvl9pPr marL="4389120" algn="l" defTabSz="1097280" rtl="0" eaLnBrk="1" latinLnBrk="0" hangingPunct="1">
                        <a:defRPr sz="2160" kern="1200">
                          <a:solidFill>
                            <a:schemeClr val="dk1"/>
                          </a:solidFill>
                          <a:latin typeface="Calibri" panose="020F0502020204030204"/>
                        </a:defRPr>
                      </a:lvl9pPr>
                    </a:lstStyle>
                    <a:p>
                      <a:pPr marL="0" marR="0" algn="r">
                        <a:lnSpc>
                          <a:spcPct val="107000"/>
                        </a:lnSpc>
                        <a:spcBef>
                          <a:spcPts val="0"/>
                        </a:spcBef>
                        <a:spcAft>
                          <a:spcPts val="0"/>
                        </a:spcAft>
                      </a:pPr>
                      <a:r>
                        <a:rPr lang="en-US" sz="2000" b="1" dirty="0">
                          <a:solidFill>
                            <a:schemeClr val="tx1"/>
                          </a:solidFill>
                          <a:effectLst/>
                          <a:latin typeface="Calibri Light" panose="020F0302020204030204" pitchFamily="34" charset="0"/>
                          <a:ea typeface="+mn-ea"/>
                          <a:cs typeface="Arial" panose="020B0604020202020204" pitchFamily="34" charset="0"/>
                        </a:rPr>
                        <a:t>41</a:t>
                      </a: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A851E">
                        <a:tint val="40000"/>
                      </a:srgbClr>
                    </a:solidFill>
                  </a:tcPr>
                </a:tc>
                <a:tc>
                  <a:txBody>
                    <a:bodyPr/>
                    <a:lstStyle>
                      <a:lvl1pPr marL="0" algn="l" defTabSz="1097280" rtl="0" eaLnBrk="1" latinLnBrk="0" hangingPunct="1">
                        <a:defRPr sz="2160" kern="1200">
                          <a:solidFill>
                            <a:schemeClr val="dk1"/>
                          </a:solidFill>
                          <a:latin typeface="Calibri" panose="020F0502020204030204"/>
                        </a:defRPr>
                      </a:lvl1pPr>
                      <a:lvl2pPr marL="548640" algn="l" defTabSz="1097280" rtl="0" eaLnBrk="1" latinLnBrk="0" hangingPunct="1">
                        <a:defRPr sz="2160" kern="1200">
                          <a:solidFill>
                            <a:schemeClr val="dk1"/>
                          </a:solidFill>
                          <a:latin typeface="Calibri" panose="020F0502020204030204"/>
                        </a:defRPr>
                      </a:lvl2pPr>
                      <a:lvl3pPr marL="1097280" algn="l" defTabSz="1097280" rtl="0" eaLnBrk="1" latinLnBrk="0" hangingPunct="1">
                        <a:defRPr sz="2160" kern="1200">
                          <a:solidFill>
                            <a:schemeClr val="dk1"/>
                          </a:solidFill>
                          <a:latin typeface="Calibri" panose="020F0502020204030204"/>
                        </a:defRPr>
                      </a:lvl3pPr>
                      <a:lvl4pPr marL="1645920" algn="l" defTabSz="1097280" rtl="0" eaLnBrk="1" latinLnBrk="0" hangingPunct="1">
                        <a:defRPr sz="2160" kern="1200">
                          <a:solidFill>
                            <a:schemeClr val="dk1"/>
                          </a:solidFill>
                          <a:latin typeface="Calibri" panose="020F0502020204030204"/>
                        </a:defRPr>
                      </a:lvl4pPr>
                      <a:lvl5pPr marL="2194560" algn="l" defTabSz="1097280" rtl="0" eaLnBrk="1" latinLnBrk="0" hangingPunct="1">
                        <a:defRPr sz="2160" kern="1200">
                          <a:solidFill>
                            <a:schemeClr val="dk1"/>
                          </a:solidFill>
                          <a:latin typeface="Calibri" panose="020F0502020204030204"/>
                        </a:defRPr>
                      </a:lvl5pPr>
                      <a:lvl6pPr marL="2743200" algn="l" defTabSz="1097280" rtl="0" eaLnBrk="1" latinLnBrk="0" hangingPunct="1">
                        <a:defRPr sz="2160" kern="1200">
                          <a:solidFill>
                            <a:schemeClr val="dk1"/>
                          </a:solidFill>
                          <a:latin typeface="Calibri" panose="020F0502020204030204"/>
                        </a:defRPr>
                      </a:lvl6pPr>
                      <a:lvl7pPr marL="3291840" algn="l" defTabSz="1097280" rtl="0" eaLnBrk="1" latinLnBrk="0" hangingPunct="1">
                        <a:defRPr sz="2160" kern="1200">
                          <a:solidFill>
                            <a:schemeClr val="dk1"/>
                          </a:solidFill>
                          <a:latin typeface="Calibri" panose="020F0502020204030204"/>
                        </a:defRPr>
                      </a:lvl7pPr>
                      <a:lvl8pPr marL="3840480" algn="l" defTabSz="1097280" rtl="0" eaLnBrk="1" latinLnBrk="0" hangingPunct="1">
                        <a:defRPr sz="2160" kern="1200">
                          <a:solidFill>
                            <a:schemeClr val="dk1"/>
                          </a:solidFill>
                          <a:latin typeface="Calibri" panose="020F0502020204030204"/>
                        </a:defRPr>
                      </a:lvl8pPr>
                      <a:lvl9pPr marL="4389120" algn="l" defTabSz="1097280" rtl="0" eaLnBrk="1" latinLnBrk="0" hangingPunct="1">
                        <a:defRPr sz="2160" kern="1200">
                          <a:solidFill>
                            <a:schemeClr val="dk1"/>
                          </a:solidFill>
                          <a:latin typeface="Calibri" panose="020F0502020204030204"/>
                        </a:defRPr>
                      </a:lvl9pPr>
                    </a:lstStyle>
                    <a:p>
                      <a:pPr marL="0" marR="0" algn="r">
                        <a:lnSpc>
                          <a:spcPct val="107000"/>
                        </a:lnSpc>
                        <a:spcBef>
                          <a:spcPts val="0"/>
                        </a:spcBef>
                        <a:spcAft>
                          <a:spcPts val="0"/>
                        </a:spcAft>
                      </a:pPr>
                      <a:r>
                        <a:rPr lang="en-GB" sz="2000" b="1" dirty="0">
                          <a:solidFill>
                            <a:schemeClr val="tx1"/>
                          </a:solidFill>
                          <a:effectLst/>
                        </a:rPr>
                        <a:t>47</a:t>
                      </a:r>
                      <a:endParaRPr lang="en-US" sz="2000" dirty="0">
                        <a:solidFill>
                          <a:schemeClr val="tx1"/>
                        </a:solidFill>
                        <a:effectLst/>
                        <a:latin typeface="Calibri Light" panose="020F0302020204030204" pitchFamily="34" charset="0"/>
                        <a:ea typeface="+mn-ea"/>
                        <a:cs typeface="Arial" panose="020B0604020202020204" pitchFamily="34"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A851E">
                        <a:tint val="40000"/>
                      </a:srgbClr>
                    </a:solidFill>
                  </a:tcPr>
                </a:tc>
                <a:tc>
                  <a:txBody>
                    <a:bodyPr/>
                    <a:lstStyle>
                      <a:lvl1pPr marL="0" algn="l" defTabSz="1097280" rtl="0" eaLnBrk="1" latinLnBrk="0" hangingPunct="1">
                        <a:defRPr sz="2160" kern="1200">
                          <a:solidFill>
                            <a:schemeClr val="dk1"/>
                          </a:solidFill>
                          <a:latin typeface="Calibri" panose="020F0502020204030204"/>
                        </a:defRPr>
                      </a:lvl1pPr>
                      <a:lvl2pPr marL="548640" algn="l" defTabSz="1097280" rtl="0" eaLnBrk="1" latinLnBrk="0" hangingPunct="1">
                        <a:defRPr sz="2160" kern="1200">
                          <a:solidFill>
                            <a:schemeClr val="dk1"/>
                          </a:solidFill>
                          <a:latin typeface="Calibri" panose="020F0502020204030204"/>
                        </a:defRPr>
                      </a:lvl2pPr>
                      <a:lvl3pPr marL="1097280" algn="l" defTabSz="1097280" rtl="0" eaLnBrk="1" latinLnBrk="0" hangingPunct="1">
                        <a:defRPr sz="2160" kern="1200">
                          <a:solidFill>
                            <a:schemeClr val="dk1"/>
                          </a:solidFill>
                          <a:latin typeface="Calibri" panose="020F0502020204030204"/>
                        </a:defRPr>
                      </a:lvl3pPr>
                      <a:lvl4pPr marL="1645920" algn="l" defTabSz="1097280" rtl="0" eaLnBrk="1" latinLnBrk="0" hangingPunct="1">
                        <a:defRPr sz="2160" kern="1200">
                          <a:solidFill>
                            <a:schemeClr val="dk1"/>
                          </a:solidFill>
                          <a:latin typeface="Calibri" panose="020F0502020204030204"/>
                        </a:defRPr>
                      </a:lvl4pPr>
                      <a:lvl5pPr marL="2194560" algn="l" defTabSz="1097280" rtl="0" eaLnBrk="1" latinLnBrk="0" hangingPunct="1">
                        <a:defRPr sz="2160" kern="1200">
                          <a:solidFill>
                            <a:schemeClr val="dk1"/>
                          </a:solidFill>
                          <a:latin typeface="Calibri" panose="020F0502020204030204"/>
                        </a:defRPr>
                      </a:lvl5pPr>
                      <a:lvl6pPr marL="2743200" algn="l" defTabSz="1097280" rtl="0" eaLnBrk="1" latinLnBrk="0" hangingPunct="1">
                        <a:defRPr sz="2160" kern="1200">
                          <a:solidFill>
                            <a:schemeClr val="dk1"/>
                          </a:solidFill>
                          <a:latin typeface="Calibri" panose="020F0502020204030204"/>
                        </a:defRPr>
                      </a:lvl6pPr>
                      <a:lvl7pPr marL="3291840" algn="l" defTabSz="1097280" rtl="0" eaLnBrk="1" latinLnBrk="0" hangingPunct="1">
                        <a:defRPr sz="2160" kern="1200">
                          <a:solidFill>
                            <a:schemeClr val="dk1"/>
                          </a:solidFill>
                          <a:latin typeface="Calibri" panose="020F0502020204030204"/>
                        </a:defRPr>
                      </a:lvl7pPr>
                      <a:lvl8pPr marL="3840480" algn="l" defTabSz="1097280" rtl="0" eaLnBrk="1" latinLnBrk="0" hangingPunct="1">
                        <a:defRPr sz="2160" kern="1200">
                          <a:solidFill>
                            <a:schemeClr val="dk1"/>
                          </a:solidFill>
                          <a:latin typeface="Calibri" panose="020F0502020204030204"/>
                        </a:defRPr>
                      </a:lvl8pPr>
                      <a:lvl9pPr marL="4389120" algn="l" defTabSz="1097280" rtl="0" eaLnBrk="1" latinLnBrk="0" hangingPunct="1">
                        <a:defRPr sz="2160" kern="1200">
                          <a:solidFill>
                            <a:schemeClr val="dk1"/>
                          </a:solidFill>
                          <a:latin typeface="Calibri" panose="020F0502020204030204"/>
                        </a:defRPr>
                      </a:lvl9pPr>
                    </a:lstStyle>
                    <a:p>
                      <a:pPr marL="0" marR="0" algn="r">
                        <a:lnSpc>
                          <a:spcPct val="107000"/>
                        </a:lnSpc>
                        <a:spcBef>
                          <a:spcPts val="0"/>
                        </a:spcBef>
                        <a:spcAft>
                          <a:spcPts val="0"/>
                        </a:spcAft>
                      </a:pPr>
                      <a:r>
                        <a:rPr lang="en-GB" sz="2000" b="1" dirty="0">
                          <a:solidFill>
                            <a:schemeClr val="tx1"/>
                          </a:solidFill>
                          <a:effectLst/>
                        </a:rPr>
                        <a:t>41</a:t>
                      </a: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A851E">
                        <a:tint val="40000"/>
                      </a:srgbClr>
                    </a:solidFill>
                  </a:tcPr>
                </a:tc>
                <a:tc>
                  <a:txBody>
                    <a:bodyPr/>
                    <a:lstStyle>
                      <a:lvl1pPr marL="0" algn="l" defTabSz="1097280" rtl="0" eaLnBrk="1" latinLnBrk="0" hangingPunct="1">
                        <a:defRPr sz="2160" kern="1200">
                          <a:solidFill>
                            <a:schemeClr val="dk1"/>
                          </a:solidFill>
                          <a:latin typeface="Calibri" panose="020F0502020204030204"/>
                        </a:defRPr>
                      </a:lvl1pPr>
                      <a:lvl2pPr marL="548640" algn="l" defTabSz="1097280" rtl="0" eaLnBrk="1" latinLnBrk="0" hangingPunct="1">
                        <a:defRPr sz="2160" kern="1200">
                          <a:solidFill>
                            <a:schemeClr val="dk1"/>
                          </a:solidFill>
                          <a:latin typeface="Calibri" panose="020F0502020204030204"/>
                        </a:defRPr>
                      </a:lvl2pPr>
                      <a:lvl3pPr marL="1097280" algn="l" defTabSz="1097280" rtl="0" eaLnBrk="1" latinLnBrk="0" hangingPunct="1">
                        <a:defRPr sz="2160" kern="1200">
                          <a:solidFill>
                            <a:schemeClr val="dk1"/>
                          </a:solidFill>
                          <a:latin typeface="Calibri" panose="020F0502020204030204"/>
                        </a:defRPr>
                      </a:lvl3pPr>
                      <a:lvl4pPr marL="1645920" algn="l" defTabSz="1097280" rtl="0" eaLnBrk="1" latinLnBrk="0" hangingPunct="1">
                        <a:defRPr sz="2160" kern="1200">
                          <a:solidFill>
                            <a:schemeClr val="dk1"/>
                          </a:solidFill>
                          <a:latin typeface="Calibri" panose="020F0502020204030204"/>
                        </a:defRPr>
                      </a:lvl4pPr>
                      <a:lvl5pPr marL="2194560" algn="l" defTabSz="1097280" rtl="0" eaLnBrk="1" latinLnBrk="0" hangingPunct="1">
                        <a:defRPr sz="2160" kern="1200">
                          <a:solidFill>
                            <a:schemeClr val="dk1"/>
                          </a:solidFill>
                          <a:latin typeface="Calibri" panose="020F0502020204030204"/>
                        </a:defRPr>
                      </a:lvl5pPr>
                      <a:lvl6pPr marL="2743200" algn="l" defTabSz="1097280" rtl="0" eaLnBrk="1" latinLnBrk="0" hangingPunct="1">
                        <a:defRPr sz="2160" kern="1200">
                          <a:solidFill>
                            <a:schemeClr val="dk1"/>
                          </a:solidFill>
                          <a:latin typeface="Calibri" panose="020F0502020204030204"/>
                        </a:defRPr>
                      </a:lvl6pPr>
                      <a:lvl7pPr marL="3291840" algn="l" defTabSz="1097280" rtl="0" eaLnBrk="1" latinLnBrk="0" hangingPunct="1">
                        <a:defRPr sz="2160" kern="1200">
                          <a:solidFill>
                            <a:schemeClr val="dk1"/>
                          </a:solidFill>
                          <a:latin typeface="Calibri" panose="020F0502020204030204"/>
                        </a:defRPr>
                      </a:lvl7pPr>
                      <a:lvl8pPr marL="3840480" algn="l" defTabSz="1097280" rtl="0" eaLnBrk="1" latinLnBrk="0" hangingPunct="1">
                        <a:defRPr sz="2160" kern="1200">
                          <a:solidFill>
                            <a:schemeClr val="dk1"/>
                          </a:solidFill>
                          <a:latin typeface="Calibri" panose="020F0502020204030204"/>
                        </a:defRPr>
                      </a:lvl8pPr>
                      <a:lvl9pPr marL="4389120" algn="l" defTabSz="1097280" rtl="0" eaLnBrk="1" latinLnBrk="0" hangingPunct="1">
                        <a:defRPr sz="2160" kern="1200">
                          <a:solidFill>
                            <a:schemeClr val="dk1"/>
                          </a:solidFill>
                          <a:latin typeface="Calibri" panose="020F0502020204030204"/>
                        </a:defRPr>
                      </a:lvl9pPr>
                    </a:lstStyle>
                    <a:p>
                      <a:pPr marL="0" marR="0" algn="r">
                        <a:lnSpc>
                          <a:spcPct val="107000"/>
                        </a:lnSpc>
                        <a:spcBef>
                          <a:spcPts val="0"/>
                        </a:spcBef>
                        <a:spcAft>
                          <a:spcPts val="0"/>
                        </a:spcAft>
                      </a:pPr>
                      <a:r>
                        <a:rPr lang="en-GB" sz="2000" b="1" dirty="0">
                          <a:solidFill>
                            <a:schemeClr val="tx1"/>
                          </a:solidFill>
                          <a:effectLst/>
                        </a:rPr>
                        <a:t>38</a:t>
                      </a:r>
                      <a:endParaRPr lang="en-US" sz="2000" dirty="0">
                        <a:solidFill>
                          <a:schemeClr val="tx1"/>
                        </a:solidFill>
                        <a:effectLst/>
                        <a:latin typeface="Calibri Light" panose="020F0302020204030204" pitchFamily="34" charset="0"/>
                        <a:ea typeface="+mn-ea"/>
                        <a:cs typeface="Arial" panose="020B0604020202020204" pitchFamily="34"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A851E">
                        <a:tint val="40000"/>
                      </a:srgbClr>
                    </a:solidFill>
                  </a:tcPr>
                </a:tc>
                <a:tc>
                  <a:txBody>
                    <a:bodyPr/>
                    <a:lstStyle>
                      <a:lvl1pPr marL="0" algn="l" defTabSz="1097280" rtl="0" eaLnBrk="1" latinLnBrk="0" hangingPunct="1">
                        <a:defRPr sz="2160" kern="1200">
                          <a:solidFill>
                            <a:schemeClr val="dk1"/>
                          </a:solidFill>
                          <a:latin typeface="Calibri" panose="020F0502020204030204"/>
                        </a:defRPr>
                      </a:lvl1pPr>
                      <a:lvl2pPr marL="548640" algn="l" defTabSz="1097280" rtl="0" eaLnBrk="1" latinLnBrk="0" hangingPunct="1">
                        <a:defRPr sz="2160" kern="1200">
                          <a:solidFill>
                            <a:schemeClr val="dk1"/>
                          </a:solidFill>
                          <a:latin typeface="Calibri" panose="020F0502020204030204"/>
                        </a:defRPr>
                      </a:lvl2pPr>
                      <a:lvl3pPr marL="1097280" algn="l" defTabSz="1097280" rtl="0" eaLnBrk="1" latinLnBrk="0" hangingPunct="1">
                        <a:defRPr sz="2160" kern="1200">
                          <a:solidFill>
                            <a:schemeClr val="dk1"/>
                          </a:solidFill>
                          <a:latin typeface="Calibri" panose="020F0502020204030204"/>
                        </a:defRPr>
                      </a:lvl3pPr>
                      <a:lvl4pPr marL="1645920" algn="l" defTabSz="1097280" rtl="0" eaLnBrk="1" latinLnBrk="0" hangingPunct="1">
                        <a:defRPr sz="2160" kern="1200">
                          <a:solidFill>
                            <a:schemeClr val="dk1"/>
                          </a:solidFill>
                          <a:latin typeface="Calibri" panose="020F0502020204030204"/>
                        </a:defRPr>
                      </a:lvl4pPr>
                      <a:lvl5pPr marL="2194560" algn="l" defTabSz="1097280" rtl="0" eaLnBrk="1" latinLnBrk="0" hangingPunct="1">
                        <a:defRPr sz="2160" kern="1200">
                          <a:solidFill>
                            <a:schemeClr val="dk1"/>
                          </a:solidFill>
                          <a:latin typeface="Calibri" panose="020F0502020204030204"/>
                        </a:defRPr>
                      </a:lvl5pPr>
                      <a:lvl6pPr marL="2743200" algn="l" defTabSz="1097280" rtl="0" eaLnBrk="1" latinLnBrk="0" hangingPunct="1">
                        <a:defRPr sz="2160" kern="1200">
                          <a:solidFill>
                            <a:schemeClr val="dk1"/>
                          </a:solidFill>
                          <a:latin typeface="Calibri" panose="020F0502020204030204"/>
                        </a:defRPr>
                      </a:lvl6pPr>
                      <a:lvl7pPr marL="3291840" algn="l" defTabSz="1097280" rtl="0" eaLnBrk="1" latinLnBrk="0" hangingPunct="1">
                        <a:defRPr sz="2160" kern="1200">
                          <a:solidFill>
                            <a:schemeClr val="dk1"/>
                          </a:solidFill>
                          <a:latin typeface="Calibri" panose="020F0502020204030204"/>
                        </a:defRPr>
                      </a:lvl7pPr>
                      <a:lvl8pPr marL="3840480" algn="l" defTabSz="1097280" rtl="0" eaLnBrk="1" latinLnBrk="0" hangingPunct="1">
                        <a:defRPr sz="2160" kern="1200">
                          <a:solidFill>
                            <a:schemeClr val="dk1"/>
                          </a:solidFill>
                          <a:latin typeface="Calibri" panose="020F0502020204030204"/>
                        </a:defRPr>
                      </a:lvl8pPr>
                      <a:lvl9pPr marL="4389120" algn="l" defTabSz="1097280" rtl="0" eaLnBrk="1" latinLnBrk="0" hangingPunct="1">
                        <a:defRPr sz="2160" kern="1200">
                          <a:solidFill>
                            <a:schemeClr val="dk1"/>
                          </a:solidFill>
                          <a:latin typeface="Calibri" panose="020F0502020204030204"/>
                        </a:defRPr>
                      </a:lvl9pPr>
                    </a:lstStyle>
                    <a:p>
                      <a:pPr marL="0" marR="0" algn="r">
                        <a:lnSpc>
                          <a:spcPct val="107000"/>
                        </a:lnSpc>
                        <a:spcBef>
                          <a:spcPts val="0"/>
                        </a:spcBef>
                        <a:spcAft>
                          <a:spcPts val="0"/>
                        </a:spcAft>
                      </a:pPr>
                      <a:r>
                        <a:rPr lang="en-GB" sz="2000" b="1" dirty="0">
                          <a:solidFill>
                            <a:schemeClr val="tx1"/>
                          </a:solidFill>
                          <a:effectLst/>
                        </a:rPr>
                        <a:t>42</a:t>
                      </a:r>
                      <a:endParaRPr lang="en-US" sz="2000" dirty="0">
                        <a:solidFill>
                          <a:schemeClr val="tx1"/>
                        </a:solidFill>
                        <a:effectLst/>
                        <a:latin typeface="Calibri Light" panose="020F0302020204030204" pitchFamily="34" charset="0"/>
                        <a:ea typeface="+mn-ea"/>
                        <a:cs typeface="Arial" panose="020B0604020202020204" pitchFamily="34"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A851E">
                        <a:tint val="40000"/>
                      </a:srgbClr>
                    </a:solidFill>
                  </a:tcPr>
                </a:tc>
                <a:tc>
                  <a:txBody>
                    <a:bodyPr/>
                    <a:lstStyle>
                      <a:lvl1pPr marL="0" algn="l" defTabSz="1097280" rtl="0" eaLnBrk="1" latinLnBrk="0" hangingPunct="1">
                        <a:defRPr sz="2160" kern="1200">
                          <a:solidFill>
                            <a:schemeClr val="dk1"/>
                          </a:solidFill>
                          <a:latin typeface="Calibri" panose="020F0502020204030204"/>
                        </a:defRPr>
                      </a:lvl1pPr>
                      <a:lvl2pPr marL="548640" algn="l" defTabSz="1097280" rtl="0" eaLnBrk="1" latinLnBrk="0" hangingPunct="1">
                        <a:defRPr sz="2160" kern="1200">
                          <a:solidFill>
                            <a:schemeClr val="dk1"/>
                          </a:solidFill>
                          <a:latin typeface="Calibri" panose="020F0502020204030204"/>
                        </a:defRPr>
                      </a:lvl2pPr>
                      <a:lvl3pPr marL="1097280" algn="l" defTabSz="1097280" rtl="0" eaLnBrk="1" latinLnBrk="0" hangingPunct="1">
                        <a:defRPr sz="2160" kern="1200">
                          <a:solidFill>
                            <a:schemeClr val="dk1"/>
                          </a:solidFill>
                          <a:latin typeface="Calibri" panose="020F0502020204030204"/>
                        </a:defRPr>
                      </a:lvl3pPr>
                      <a:lvl4pPr marL="1645920" algn="l" defTabSz="1097280" rtl="0" eaLnBrk="1" latinLnBrk="0" hangingPunct="1">
                        <a:defRPr sz="2160" kern="1200">
                          <a:solidFill>
                            <a:schemeClr val="dk1"/>
                          </a:solidFill>
                          <a:latin typeface="Calibri" panose="020F0502020204030204"/>
                        </a:defRPr>
                      </a:lvl4pPr>
                      <a:lvl5pPr marL="2194560" algn="l" defTabSz="1097280" rtl="0" eaLnBrk="1" latinLnBrk="0" hangingPunct="1">
                        <a:defRPr sz="2160" kern="1200">
                          <a:solidFill>
                            <a:schemeClr val="dk1"/>
                          </a:solidFill>
                          <a:latin typeface="Calibri" panose="020F0502020204030204"/>
                        </a:defRPr>
                      </a:lvl5pPr>
                      <a:lvl6pPr marL="2743200" algn="l" defTabSz="1097280" rtl="0" eaLnBrk="1" latinLnBrk="0" hangingPunct="1">
                        <a:defRPr sz="2160" kern="1200">
                          <a:solidFill>
                            <a:schemeClr val="dk1"/>
                          </a:solidFill>
                          <a:latin typeface="Calibri" panose="020F0502020204030204"/>
                        </a:defRPr>
                      </a:lvl6pPr>
                      <a:lvl7pPr marL="3291840" algn="l" defTabSz="1097280" rtl="0" eaLnBrk="1" latinLnBrk="0" hangingPunct="1">
                        <a:defRPr sz="2160" kern="1200">
                          <a:solidFill>
                            <a:schemeClr val="dk1"/>
                          </a:solidFill>
                          <a:latin typeface="Calibri" panose="020F0502020204030204"/>
                        </a:defRPr>
                      </a:lvl7pPr>
                      <a:lvl8pPr marL="3840480" algn="l" defTabSz="1097280" rtl="0" eaLnBrk="1" latinLnBrk="0" hangingPunct="1">
                        <a:defRPr sz="2160" kern="1200">
                          <a:solidFill>
                            <a:schemeClr val="dk1"/>
                          </a:solidFill>
                          <a:latin typeface="Calibri" panose="020F0502020204030204"/>
                        </a:defRPr>
                      </a:lvl8pPr>
                      <a:lvl9pPr marL="4389120" algn="l" defTabSz="1097280" rtl="0" eaLnBrk="1" latinLnBrk="0" hangingPunct="1">
                        <a:defRPr sz="2160" kern="1200">
                          <a:solidFill>
                            <a:schemeClr val="dk1"/>
                          </a:solidFill>
                          <a:latin typeface="Calibri" panose="020F0502020204030204"/>
                        </a:defRPr>
                      </a:lvl9pPr>
                    </a:lstStyle>
                    <a:p>
                      <a:pPr marL="0" marR="0" algn="r">
                        <a:lnSpc>
                          <a:spcPct val="107000"/>
                        </a:lnSpc>
                        <a:spcBef>
                          <a:spcPts val="0"/>
                        </a:spcBef>
                        <a:spcAft>
                          <a:spcPts val="0"/>
                        </a:spcAft>
                      </a:pPr>
                      <a:r>
                        <a:rPr lang="en-GB" sz="2000" b="1" dirty="0">
                          <a:solidFill>
                            <a:schemeClr val="tx1"/>
                          </a:solidFill>
                          <a:effectLst/>
                        </a:rPr>
                        <a:t>41</a:t>
                      </a:r>
                      <a:endParaRPr lang="en-US" sz="2000" dirty="0">
                        <a:solidFill>
                          <a:schemeClr val="tx1"/>
                        </a:solidFill>
                        <a:effectLst/>
                        <a:latin typeface="Calibri Light" panose="020F0302020204030204" pitchFamily="34" charset="0"/>
                        <a:ea typeface="+mn-ea"/>
                        <a:cs typeface="Arial" panose="020B0604020202020204" pitchFamily="34"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A851E">
                        <a:tint val="40000"/>
                      </a:srgbClr>
                    </a:solidFill>
                  </a:tcPr>
                </a:tc>
                <a:extLst>
                  <a:ext uri="{0D108BD9-81ED-4DB2-BD59-A6C34878D82A}">
                    <a16:rowId xmlns:a16="http://schemas.microsoft.com/office/drawing/2014/main" val="990845069"/>
                  </a:ext>
                </a:extLst>
              </a:tr>
            </a:tbl>
          </a:graphicData>
        </a:graphic>
      </p:graphicFrame>
    </p:spTree>
    <p:extLst>
      <p:ext uri="{BB962C8B-B14F-4D97-AF65-F5344CB8AC3E}">
        <p14:creationId xmlns:p14="http://schemas.microsoft.com/office/powerpoint/2010/main" val="21314935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F0A12-4D10-081D-1949-FBD66910263D}"/>
              </a:ext>
            </a:extLst>
          </p:cNvPr>
          <p:cNvSpPr>
            <a:spLocks noGrp="1"/>
          </p:cNvSpPr>
          <p:nvPr>
            <p:ph type="title"/>
          </p:nvPr>
        </p:nvSpPr>
        <p:spPr>
          <a:xfrm>
            <a:off x="779754" y="281371"/>
            <a:ext cx="13014223" cy="566424"/>
          </a:xfrm>
        </p:spPr>
        <p:txBody>
          <a:bodyPr/>
          <a:lstStyle/>
          <a:p>
            <a:r>
              <a:rPr lang="en-GB" dirty="0"/>
              <a:t>AAOIFI fellowship programs</a:t>
            </a:r>
          </a:p>
        </p:txBody>
      </p:sp>
      <p:sp>
        <p:nvSpPr>
          <p:cNvPr id="3" name="Slide Number Placeholder 2">
            <a:extLst>
              <a:ext uri="{FF2B5EF4-FFF2-40B4-BE49-F238E27FC236}">
                <a16:creationId xmlns:a16="http://schemas.microsoft.com/office/drawing/2014/main" id="{8EACDB85-BBD7-1965-31B3-2281E9FB5A74}"/>
              </a:ext>
            </a:extLst>
          </p:cNvPr>
          <p:cNvSpPr>
            <a:spLocks noGrp="1"/>
          </p:cNvSpPr>
          <p:nvPr>
            <p:ph type="sldNum" sz="quarter" idx="12"/>
          </p:nvPr>
        </p:nvSpPr>
        <p:spPr/>
        <p:txBody>
          <a:bodyPr/>
          <a:lstStyle/>
          <a:p>
            <a:fld id="{B1AE6AA8-9295-4453-9FA8-09A866231E32}" type="slidenum">
              <a:rPr lang="en-US" smtClean="0"/>
              <a:t>21</a:t>
            </a:fld>
            <a:endParaRPr lang="en-US" dirty="0"/>
          </a:p>
        </p:txBody>
      </p:sp>
      <p:graphicFrame>
        <p:nvGraphicFramePr>
          <p:cNvPr id="6" name="Content Placeholder 4">
            <a:extLst>
              <a:ext uri="{FF2B5EF4-FFF2-40B4-BE49-F238E27FC236}">
                <a16:creationId xmlns:a16="http://schemas.microsoft.com/office/drawing/2014/main" id="{B0B0F578-8D17-8BD8-EA4D-301590C52CCF}"/>
              </a:ext>
            </a:extLst>
          </p:cNvPr>
          <p:cNvGraphicFramePr>
            <a:graphicFrameLocks noGrp="1"/>
          </p:cNvGraphicFramePr>
          <p:nvPr>
            <p:ph sz="half" idx="1"/>
            <p:extLst>
              <p:ext uri="{D42A27DB-BD31-4B8C-83A1-F6EECF244321}">
                <p14:modId xmlns:p14="http://schemas.microsoft.com/office/powerpoint/2010/main" val="227951136"/>
              </p:ext>
            </p:extLst>
          </p:nvPr>
        </p:nvGraphicFramePr>
        <p:xfrm>
          <a:off x="1897856" y="1371600"/>
          <a:ext cx="10834688" cy="49434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169888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854069-8A5A-3059-3118-B15491DBC1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D5FB01-930D-F6EB-2119-256E58F317F1}"/>
              </a:ext>
            </a:extLst>
          </p:cNvPr>
          <p:cNvSpPr>
            <a:spLocks noGrp="1"/>
          </p:cNvSpPr>
          <p:nvPr>
            <p:ph type="title"/>
          </p:nvPr>
        </p:nvSpPr>
        <p:spPr>
          <a:xfrm>
            <a:off x="779754" y="281371"/>
            <a:ext cx="13014223" cy="566424"/>
          </a:xfrm>
        </p:spPr>
        <p:txBody>
          <a:bodyPr/>
          <a:lstStyle/>
          <a:p>
            <a:r>
              <a:rPr lang="en-GB" dirty="0"/>
              <a:t>Professional workshops</a:t>
            </a:r>
          </a:p>
        </p:txBody>
      </p:sp>
      <p:sp>
        <p:nvSpPr>
          <p:cNvPr id="3" name="Slide Number Placeholder 2">
            <a:extLst>
              <a:ext uri="{FF2B5EF4-FFF2-40B4-BE49-F238E27FC236}">
                <a16:creationId xmlns:a16="http://schemas.microsoft.com/office/drawing/2014/main" id="{6196B7E9-5C09-D621-5E4F-8D19306768BE}"/>
              </a:ext>
            </a:extLst>
          </p:cNvPr>
          <p:cNvSpPr>
            <a:spLocks noGrp="1"/>
          </p:cNvSpPr>
          <p:nvPr>
            <p:ph type="sldNum" sz="quarter" idx="12"/>
          </p:nvPr>
        </p:nvSpPr>
        <p:spPr/>
        <p:txBody>
          <a:bodyPr/>
          <a:lstStyle/>
          <a:p>
            <a:fld id="{B1AE6AA8-9295-4453-9FA8-09A866231E32}" type="slidenum">
              <a:rPr lang="en-US" smtClean="0"/>
              <a:t>22</a:t>
            </a:fld>
            <a:endParaRPr lang="en-US" dirty="0"/>
          </a:p>
        </p:txBody>
      </p:sp>
      <p:grpSp>
        <p:nvGrpSpPr>
          <p:cNvPr id="19" name="Group 18">
            <a:extLst>
              <a:ext uri="{FF2B5EF4-FFF2-40B4-BE49-F238E27FC236}">
                <a16:creationId xmlns:a16="http://schemas.microsoft.com/office/drawing/2014/main" id="{E8F574AD-54E4-8C36-0B63-6D48E881BCDE}"/>
              </a:ext>
            </a:extLst>
          </p:cNvPr>
          <p:cNvGrpSpPr/>
          <p:nvPr/>
        </p:nvGrpSpPr>
        <p:grpSpPr>
          <a:xfrm>
            <a:off x="1676400" y="1752600"/>
            <a:ext cx="3437563" cy="2062538"/>
            <a:chOff x="0" y="1068650"/>
            <a:chExt cx="3437563" cy="2062538"/>
          </a:xfrm>
          <a:solidFill>
            <a:srgbClr val="CBE4D0"/>
          </a:solidFill>
        </p:grpSpPr>
        <p:sp>
          <p:nvSpPr>
            <p:cNvPr id="20" name="Rectangle 19">
              <a:extLst>
                <a:ext uri="{FF2B5EF4-FFF2-40B4-BE49-F238E27FC236}">
                  <a16:creationId xmlns:a16="http://schemas.microsoft.com/office/drawing/2014/main" id="{9E115414-6272-0A3E-B156-DE2106C0BE59}"/>
                </a:ext>
              </a:extLst>
            </p:cNvPr>
            <p:cNvSpPr/>
            <p:nvPr/>
          </p:nvSpPr>
          <p:spPr>
            <a:xfrm>
              <a:off x="0" y="1068650"/>
              <a:ext cx="3437563" cy="2062538"/>
            </a:xfrm>
            <a:prstGeom prst="rect">
              <a:avLst/>
            </a:prstGeom>
            <a:grp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21" name="TextBox 20">
              <a:extLst>
                <a:ext uri="{FF2B5EF4-FFF2-40B4-BE49-F238E27FC236}">
                  <a16:creationId xmlns:a16="http://schemas.microsoft.com/office/drawing/2014/main" id="{F1023984-C9BB-21B6-C433-999428763A54}"/>
                </a:ext>
              </a:extLst>
            </p:cNvPr>
            <p:cNvSpPr txBox="1"/>
            <p:nvPr/>
          </p:nvSpPr>
          <p:spPr>
            <a:xfrm>
              <a:off x="0" y="1068650"/>
              <a:ext cx="3437563" cy="2062538"/>
            </a:xfrm>
            <a:prstGeom prst="rect">
              <a:avLst/>
            </a:prstGeom>
            <a:grpFill/>
            <a:ln>
              <a:solidFill>
                <a:schemeClr val="tx1"/>
              </a:solidFill>
            </a:ln>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t" anchorCtr="0">
              <a:noAutofit/>
            </a:bodyPr>
            <a:lstStyle/>
            <a:p>
              <a:pPr marL="0" lvl="0" indent="0" algn="ctr" defTabSz="844550">
                <a:lnSpc>
                  <a:spcPct val="90000"/>
                </a:lnSpc>
                <a:spcBef>
                  <a:spcPct val="0"/>
                </a:spcBef>
                <a:spcAft>
                  <a:spcPct val="35000"/>
                </a:spcAft>
                <a:buNone/>
              </a:pPr>
              <a:r>
                <a:rPr lang="en-US" sz="1900" b="1" kern="1200" dirty="0">
                  <a:solidFill>
                    <a:schemeClr val="tx1"/>
                  </a:solidFill>
                </a:rPr>
                <a:t>10-day workshop on summary of AAOIFI standards</a:t>
              </a:r>
            </a:p>
            <a:p>
              <a:pPr marL="114300" lvl="1" indent="-114300" algn="l" defTabSz="666750">
                <a:lnSpc>
                  <a:spcPct val="90000"/>
                </a:lnSpc>
                <a:spcBef>
                  <a:spcPct val="0"/>
                </a:spcBef>
                <a:spcAft>
                  <a:spcPct val="15000"/>
                </a:spcAft>
                <a:buChar char="•"/>
              </a:pPr>
              <a:r>
                <a:rPr lang="en-US" sz="1500" kern="1200" dirty="0">
                  <a:solidFill>
                    <a:schemeClr val="tx1"/>
                  </a:solidFill>
                </a:rPr>
                <a:t>To summarize the key requirements of the most important standards, including its implementation implications, in each area of standard-setting (Shari’ah, accounting, auditing, governance, and ethics)</a:t>
              </a:r>
            </a:p>
          </p:txBody>
        </p:sp>
      </p:grpSp>
      <p:grpSp>
        <p:nvGrpSpPr>
          <p:cNvPr id="22" name="Group 21">
            <a:extLst>
              <a:ext uri="{FF2B5EF4-FFF2-40B4-BE49-F238E27FC236}">
                <a16:creationId xmlns:a16="http://schemas.microsoft.com/office/drawing/2014/main" id="{C3064C8B-88D2-F29B-9A9E-8E4D360EA222}"/>
              </a:ext>
            </a:extLst>
          </p:cNvPr>
          <p:cNvGrpSpPr/>
          <p:nvPr/>
        </p:nvGrpSpPr>
        <p:grpSpPr>
          <a:xfrm>
            <a:off x="5513110" y="1741783"/>
            <a:ext cx="3437563" cy="2062538"/>
            <a:chOff x="3781319" y="1068650"/>
            <a:chExt cx="3437563" cy="2062538"/>
          </a:xfrm>
          <a:solidFill>
            <a:srgbClr val="CBE4D0"/>
          </a:solidFill>
        </p:grpSpPr>
        <p:sp>
          <p:nvSpPr>
            <p:cNvPr id="23" name="Rectangle 22">
              <a:extLst>
                <a:ext uri="{FF2B5EF4-FFF2-40B4-BE49-F238E27FC236}">
                  <a16:creationId xmlns:a16="http://schemas.microsoft.com/office/drawing/2014/main" id="{162DE149-20AB-2E13-BF67-5F46C30DF459}"/>
                </a:ext>
              </a:extLst>
            </p:cNvPr>
            <p:cNvSpPr/>
            <p:nvPr/>
          </p:nvSpPr>
          <p:spPr>
            <a:xfrm>
              <a:off x="3781319" y="1068650"/>
              <a:ext cx="3437563" cy="2062538"/>
            </a:xfrm>
            <a:prstGeom prst="rect">
              <a:avLst/>
            </a:prstGeom>
            <a:grp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24" name="TextBox 23">
              <a:extLst>
                <a:ext uri="{FF2B5EF4-FFF2-40B4-BE49-F238E27FC236}">
                  <a16:creationId xmlns:a16="http://schemas.microsoft.com/office/drawing/2014/main" id="{C9F89499-B9AE-52F3-9BAB-52ECFCF548AB}"/>
                </a:ext>
              </a:extLst>
            </p:cNvPr>
            <p:cNvSpPr txBox="1"/>
            <p:nvPr/>
          </p:nvSpPr>
          <p:spPr>
            <a:xfrm>
              <a:off x="3781319" y="1068650"/>
              <a:ext cx="3437563" cy="2062538"/>
            </a:xfrm>
            <a:prstGeom prst="rect">
              <a:avLst/>
            </a:prstGeom>
            <a:grpFill/>
            <a:ln>
              <a:solidFill>
                <a:schemeClr val="tx1"/>
              </a:solidFill>
            </a:ln>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t" anchorCtr="0">
              <a:noAutofit/>
            </a:bodyPr>
            <a:lstStyle/>
            <a:p>
              <a:pPr marL="0" lvl="0" indent="0" algn="ctr" defTabSz="844550">
                <a:lnSpc>
                  <a:spcPct val="90000"/>
                </a:lnSpc>
                <a:spcBef>
                  <a:spcPct val="0"/>
                </a:spcBef>
                <a:spcAft>
                  <a:spcPct val="35000"/>
                </a:spcAft>
                <a:buNone/>
              </a:pPr>
              <a:r>
                <a:rPr lang="en-US" sz="1900" b="1" kern="1200" dirty="0">
                  <a:solidFill>
                    <a:schemeClr val="tx1"/>
                  </a:solidFill>
                </a:rPr>
                <a:t>Directors </a:t>
              </a:r>
              <a:r>
                <a:rPr lang="en-US" sz="1900" b="1" kern="1200" dirty="0" err="1">
                  <a:solidFill>
                    <a:schemeClr val="tx1"/>
                  </a:solidFill>
                </a:rPr>
                <a:t>Sensitisation</a:t>
              </a:r>
              <a:r>
                <a:rPr lang="en-US" sz="1900" b="1" kern="1200" dirty="0">
                  <a:solidFill>
                    <a:schemeClr val="tx1"/>
                  </a:solidFill>
                </a:rPr>
                <a:t> Program</a:t>
              </a:r>
            </a:p>
            <a:p>
              <a:pPr marL="114300" lvl="1" indent="-114300" algn="l" defTabSz="666750">
                <a:lnSpc>
                  <a:spcPct val="90000"/>
                </a:lnSpc>
                <a:spcBef>
                  <a:spcPct val="0"/>
                </a:spcBef>
                <a:spcAft>
                  <a:spcPct val="15000"/>
                </a:spcAft>
                <a:buChar char="•"/>
              </a:pPr>
              <a:r>
                <a:rPr lang="en-US" sz="1500" kern="1200" dirty="0">
                  <a:solidFill>
                    <a:schemeClr val="tx1"/>
                  </a:solidFill>
                </a:rPr>
                <a:t>To help the directors and senior management of Islamic Financial Institutions (IFIs) understand diverse topic areas: AAOIFI, IFSB, IIFM standards, takaful, risk management, capital adequacy, profit and loss distribution, and sukuk, respectively</a:t>
              </a:r>
            </a:p>
          </p:txBody>
        </p:sp>
      </p:grpSp>
      <p:grpSp>
        <p:nvGrpSpPr>
          <p:cNvPr id="25" name="Group 24">
            <a:extLst>
              <a:ext uri="{FF2B5EF4-FFF2-40B4-BE49-F238E27FC236}">
                <a16:creationId xmlns:a16="http://schemas.microsoft.com/office/drawing/2014/main" id="{3AAFEC61-E623-4F1B-1559-08C408F80E47}"/>
              </a:ext>
            </a:extLst>
          </p:cNvPr>
          <p:cNvGrpSpPr/>
          <p:nvPr/>
        </p:nvGrpSpPr>
        <p:grpSpPr>
          <a:xfrm>
            <a:off x="9349821" y="1741783"/>
            <a:ext cx="3437563" cy="2062538"/>
            <a:chOff x="7562639" y="1068650"/>
            <a:chExt cx="3437563" cy="2062538"/>
          </a:xfrm>
          <a:solidFill>
            <a:srgbClr val="CBE4D0"/>
          </a:solidFill>
        </p:grpSpPr>
        <p:sp>
          <p:nvSpPr>
            <p:cNvPr id="26" name="Rectangle 25">
              <a:extLst>
                <a:ext uri="{FF2B5EF4-FFF2-40B4-BE49-F238E27FC236}">
                  <a16:creationId xmlns:a16="http://schemas.microsoft.com/office/drawing/2014/main" id="{C6BBBD7A-C9A5-E0E0-4EFB-74E3EA0DF68B}"/>
                </a:ext>
              </a:extLst>
            </p:cNvPr>
            <p:cNvSpPr/>
            <p:nvPr/>
          </p:nvSpPr>
          <p:spPr>
            <a:xfrm>
              <a:off x="7562639" y="1068650"/>
              <a:ext cx="3437563" cy="2062538"/>
            </a:xfrm>
            <a:prstGeom prst="rect">
              <a:avLst/>
            </a:prstGeom>
            <a:grp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27" name="TextBox 26">
              <a:extLst>
                <a:ext uri="{FF2B5EF4-FFF2-40B4-BE49-F238E27FC236}">
                  <a16:creationId xmlns:a16="http://schemas.microsoft.com/office/drawing/2014/main" id="{E12F93F3-DD0C-FDC1-2C7B-108344AD968F}"/>
                </a:ext>
              </a:extLst>
            </p:cNvPr>
            <p:cNvSpPr txBox="1"/>
            <p:nvPr/>
          </p:nvSpPr>
          <p:spPr>
            <a:xfrm>
              <a:off x="7562639" y="1068650"/>
              <a:ext cx="3437563" cy="2062538"/>
            </a:xfrm>
            <a:prstGeom prst="rect">
              <a:avLst/>
            </a:prstGeom>
            <a:grpFill/>
            <a:ln>
              <a:solidFill>
                <a:schemeClr val="tx1"/>
              </a:solidFill>
            </a:ln>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t" anchorCtr="0">
              <a:noAutofit/>
            </a:bodyPr>
            <a:lstStyle/>
            <a:p>
              <a:pPr marL="0" lvl="0" indent="0" algn="ctr" defTabSz="844550">
                <a:lnSpc>
                  <a:spcPct val="90000"/>
                </a:lnSpc>
                <a:spcBef>
                  <a:spcPct val="0"/>
                </a:spcBef>
                <a:spcAft>
                  <a:spcPct val="35000"/>
                </a:spcAft>
                <a:buNone/>
              </a:pPr>
              <a:r>
                <a:rPr lang="en-US" sz="1900" b="1" kern="1200" dirty="0">
                  <a:solidFill>
                    <a:schemeClr val="tx1"/>
                  </a:solidFill>
                </a:rPr>
                <a:t>Professional Ethics Program (PEP)</a:t>
              </a:r>
            </a:p>
            <a:p>
              <a:pPr marL="114300" lvl="1" indent="-114300" algn="l" defTabSz="666750">
                <a:lnSpc>
                  <a:spcPct val="90000"/>
                </a:lnSpc>
                <a:spcBef>
                  <a:spcPct val="0"/>
                </a:spcBef>
                <a:spcAft>
                  <a:spcPct val="15000"/>
                </a:spcAft>
                <a:buChar char="•"/>
              </a:pPr>
              <a:r>
                <a:rPr lang="en-US" sz="1500" kern="1200">
                  <a:solidFill>
                    <a:schemeClr val="tx1"/>
                  </a:solidFill>
                </a:rPr>
                <a:t>To train the employees in understanding the demands of ethical conduct and choosing the right course of action in an ethical dilemma or difficulty.</a:t>
              </a:r>
            </a:p>
          </p:txBody>
        </p:sp>
      </p:grpSp>
      <p:grpSp>
        <p:nvGrpSpPr>
          <p:cNvPr id="28" name="Group 27">
            <a:extLst>
              <a:ext uri="{FF2B5EF4-FFF2-40B4-BE49-F238E27FC236}">
                <a16:creationId xmlns:a16="http://schemas.microsoft.com/office/drawing/2014/main" id="{AD3023A6-17C3-C6B0-519E-CBBB94161BA8}"/>
              </a:ext>
            </a:extLst>
          </p:cNvPr>
          <p:cNvGrpSpPr/>
          <p:nvPr/>
        </p:nvGrpSpPr>
        <p:grpSpPr>
          <a:xfrm>
            <a:off x="1676399" y="4250626"/>
            <a:ext cx="3437563" cy="2062538"/>
            <a:chOff x="0" y="3474944"/>
            <a:chExt cx="3437563" cy="2062538"/>
          </a:xfrm>
          <a:solidFill>
            <a:srgbClr val="CBE4D0"/>
          </a:solidFill>
        </p:grpSpPr>
        <p:sp>
          <p:nvSpPr>
            <p:cNvPr id="29" name="Rectangle 28">
              <a:extLst>
                <a:ext uri="{FF2B5EF4-FFF2-40B4-BE49-F238E27FC236}">
                  <a16:creationId xmlns:a16="http://schemas.microsoft.com/office/drawing/2014/main" id="{C405CB63-DDEB-C61C-B709-A4F976E9EB59}"/>
                </a:ext>
              </a:extLst>
            </p:cNvPr>
            <p:cNvSpPr/>
            <p:nvPr/>
          </p:nvSpPr>
          <p:spPr>
            <a:xfrm>
              <a:off x="0" y="3474944"/>
              <a:ext cx="3437563" cy="2062538"/>
            </a:xfrm>
            <a:prstGeom prst="rect">
              <a:avLst/>
            </a:prstGeom>
            <a:grp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30" name="TextBox 29">
              <a:extLst>
                <a:ext uri="{FF2B5EF4-FFF2-40B4-BE49-F238E27FC236}">
                  <a16:creationId xmlns:a16="http://schemas.microsoft.com/office/drawing/2014/main" id="{81404E5F-6A71-BF48-5F00-424197051595}"/>
                </a:ext>
              </a:extLst>
            </p:cNvPr>
            <p:cNvSpPr txBox="1"/>
            <p:nvPr/>
          </p:nvSpPr>
          <p:spPr>
            <a:xfrm>
              <a:off x="0" y="3474944"/>
              <a:ext cx="3437563" cy="2062538"/>
            </a:xfrm>
            <a:prstGeom prst="rect">
              <a:avLst/>
            </a:prstGeom>
            <a:grpFill/>
            <a:ln>
              <a:solidFill>
                <a:schemeClr val="tx1"/>
              </a:solidFill>
            </a:ln>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t" anchorCtr="0">
              <a:noAutofit/>
            </a:bodyPr>
            <a:lstStyle/>
            <a:p>
              <a:pPr marL="0" lvl="0" indent="0" algn="ctr" defTabSz="844550">
                <a:lnSpc>
                  <a:spcPct val="90000"/>
                </a:lnSpc>
                <a:spcBef>
                  <a:spcPct val="0"/>
                </a:spcBef>
                <a:spcAft>
                  <a:spcPct val="35000"/>
                </a:spcAft>
                <a:buNone/>
              </a:pPr>
              <a:r>
                <a:rPr lang="en-US" sz="1900" b="1" kern="1200" dirty="0">
                  <a:solidFill>
                    <a:schemeClr val="tx1"/>
                  </a:solidFill>
                </a:rPr>
                <a:t>10-day CIPA / CSAA  crash course program</a:t>
              </a:r>
            </a:p>
            <a:p>
              <a:pPr marL="114300" lvl="1" indent="-114300" algn="l" defTabSz="666750">
                <a:lnSpc>
                  <a:spcPct val="90000"/>
                </a:lnSpc>
                <a:spcBef>
                  <a:spcPct val="0"/>
                </a:spcBef>
                <a:spcAft>
                  <a:spcPct val="15000"/>
                </a:spcAft>
                <a:buChar char="•"/>
              </a:pPr>
              <a:r>
                <a:rPr lang="en-US" sz="1500" kern="1200" dirty="0">
                  <a:solidFill>
                    <a:schemeClr val="tx1"/>
                  </a:solidFill>
                </a:rPr>
                <a:t>To cover the given curriculum of CIPA and CSAA programs in the most effective manner (by discussing only key points) and in the shortest amount possible</a:t>
              </a:r>
            </a:p>
          </p:txBody>
        </p:sp>
      </p:grpSp>
      <p:grpSp>
        <p:nvGrpSpPr>
          <p:cNvPr id="31" name="Group 30">
            <a:extLst>
              <a:ext uri="{FF2B5EF4-FFF2-40B4-BE49-F238E27FC236}">
                <a16:creationId xmlns:a16="http://schemas.microsoft.com/office/drawing/2014/main" id="{84C0A7DF-CC27-B7C5-C1E5-3F032041E5A1}"/>
              </a:ext>
            </a:extLst>
          </p:cNvPr>
          <p:cNvGrpSpPr/>
          <p:nvPr/>
        </p:nvGrpSpPr>
        <p:grpSpPr>
          <a:xfrm>
            <a:off x="5513109" y="4228992"/>
            <a:ext cx="3437563" cy="2062538"/>
            <a:chOff x="3781319" y="3474944"/>
            <a:chExt cx="3437563" cy="2062538"/>
          </a:xfrm>
          <a:solidFill>
            <a:srgbClr val="CBE4D0"/>
          </a:solidFill>
        </p:grpSpPr>
        <p:sp>
          <p:nvSpPr>
            <p:cNvPr id="32" name="Rectangle 31">
              <a:extLst>
                <a:ext uri="{FF2B5EF4-FFF2-40B4-BE49-F238E27FC236}">
                  <a16:creationId xmlns:a16="http://schemas.microsoft.com/office/drawing/2014/main" id="{06B1051C-FA43-FADA-5A73-F237126F05F6}"/>
                </a:ext>
              </a:extLst>
            </p:cNvPr>
            <p:cNvSpPr/>
            <p:nvPr/>
          </p:nvSpPr>
          <p:spPr>
            <a:xfrm>
              <a:off x="3781319" y="3474944"/>
              <a:ext cx="3437563" cy="2062538"/>
            </a:xfrm>
            <a:prstGeom prst="rect">
              <a:avLst/>
            </a:prstGeom>
            <a:grp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33" name="TextBox 32">
              <a:extLst>
                <a:ext uri="{FF2B5EF4-FFF2-40B4-BE49-F238E27FC236}">
                  <a16:creationId xmlns:a16="http://schemas.microsoft.com/office/drawing/2014/main" id="{195A28C1-1B6F-A092-C40B-2F8CD5F2C61E}"/>
                </a:ext>
              </a:extLst>
            </p:cNvPr>
            <p:cNvSpPr txBox="1"/>
            <p:nvPr/>
          </p:nvSpPr>
          <p:spPr>
            <a:xfrm>
              <a:off x="3781319" y="3474944"/>
              <a:ext cx="3437563" cy="2062538"/>
            </a:xfrm>
            <a:prstGeom prst="rect">
              <a:avLst/>
            </a:prstGeom>
            <a:grpFill/>
            <a:ln>
              <a:solidFill>
                <a:schemeClr val="tx1"/>
              </a:solidFill>
            </a:ln>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t" anchorCtr="0">
              <a:noAutofit/>
            </a:bodyPr>
            <a:lstStyle/>
            <a:p>
              <a:pPr marL="0" lvl="0" indent="0" algn="ctr" defTabSz="844550">
                <a:lnSpc>
                  <a:spcPct val="90000"/>
                </a:lnSpc>
                <a:spcBef>
                  <a:spcPct val="0"/>
                </a:spcBef>
                <a:spcAft>
                  <a:spcPct val="35000"/>
                </a:spcAft>
                <a:buNone/>
              </a:pPr>
              <a:r>
                <a:rPr lang="en-US" sz="1900" b="1" kern="1200" dirty="0">
                  <a:solidFill>
                    <a:schemeClr val="tx1"/>
                  </a:solidFill>
                </a:rPr>
                <a:t>3-day AAOIFI refresher workshops</a:t>
              </a:r>
            </a:p>
            <a:p>
              <a:pPr marL="114300" lvl="1" indent="-114300" algn="l" defTabSz="666750">
                <a:lnSpc>
                  <a:spcPct val="90000"/>
                </a:lnSpc>
                <a:spcBef>
                  <a:spcPct val="0"/>
                </a:spcBef>
                <a:spcAft>
                  <a:spcPct val="15000"/>
                </a:spcAft>
                <a:buChar char="•"/>
              </a:pPr>
              <a:r>
                <a:rPr lang="en-US" sz="1500" kern="1200" dirty="0">
                  <a:solidFill>
                    <a:schemeClr val="tx1"/>
                  </a:solidFill>
                </a:rPr>
                <a:t>To cover the most important and recently issued standards of AAOIFI</a:t>
              </a:r>
            </a:p>
          </p:txBody>
        </p:sp>
      </p:grpSp>
    </p:spTree>
    <p:extLst>
      <p:ext uri="{BB962C8B-B14F-4D97-AF65-F5344CB8AC3E}">
        <p14:creationId xmlns:p14="http://schemas.microsoft.com/office/powerpoint/2010/main" val="14189166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B10F65-9EB6-F3F4-C7B0-8F7E50A5F3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D931CF-14DA-7822-2506-927AF29688E4}"/>
              </a:ext>
            </a:extLst>
          </p:cNvPr>
          <p:cNvSpPr>
            <a:spLocks noGrp="1"/>
          </p:cNvSpPr>
          <p:nvPr>
            <p:ph type="title"/>
          </p:nvPr>
        </p:nvSpPr>
        <p:spPr>
          <a:xfrm>
            <a:off x="779754" y="281371"/>
            <a:ext cx="13014223" cy="566424"/>
          </a:xfrm>
        </p:spPr>
        <p:txBody>
          <a:bodyPr/>
          <a:lstStyle/>
          <a:p>
            <a:r>
              <a:rPr lang="en-GB" dirty="0"/>
              <a:t>AAOIFI E-learning portal</a:t>
            </a:r>
          </a:p>
        </p:txBody>
      </p:sp>
      <p:sp>
        <p:nvSpPr>
          <p:cNvPr id="3" name="Slide Number Placeholder 2">
            <a:extLst>
              <a:ext uri="{FF2B5EF4-FFF2-40B4-BE49-F238E27FC236}">
                <a16:creationId xmlns:a16="http://schemas.microsoft.com/office/drawing/2014/main" id="{700B3378-A55F-257E-9701-926A8A4F7A36}"/>
              </a:ext>
            </a:extLst>
          </p:cNvPr>
          <p:cNvSpPr>
            <a:spLocks noGrp="1"/>
          </p:cNvSpPr>
          <p:nvPr>
            <p:ph type="sldNum" sz="quarter" idx="12"/>
          </p:nvPr>
        </p:nvSpPr>
        <p:spPr/>
        <p:txBody>
          <a:bodyPr/>
          <a:lstStyle/>
          <a:p>
            <a:fld id="{B1AE6AA8-9295-4453-9FA8-09A866231E32}" type="slidenum">
              <a:rPr lang="en-US" smtClean="0"/>
              <a:t>23</a:t>
            </a:fld>
            <a:endParaRPr lang="en-US" dirty="0"/>
          </a:p>
        </p:txBody>
      </p:sp>
      <p:sp>
        <p:nvSpPr>
          <p:cNvPr id="4" name="Slide Number Placeholder 1">
            <a:extLst>
              <a:ext uri="{FF2B5EF4-FFF2-40B4-BE49-F238E27FC236}">
                <a16:creationId xmlns:a16="http://schemas.microsoft.com/office/drawing/2014/main" id="{B564AE13-4A04-038C-2878-92F5589D4FB5}"/>
              </a:ext>
            </a:extLst>
          </p:cNvPr>
          <p:cNvSpPr txBox="1">
            <a:spLocks/>
          </p:cNvSpPr>
          <p:nvPr/>
        </p:nvSpPr>
        <p:spPr>
          <a:xfrm>
            <a:off x="12429349" y="7297789"/>
            <a:ext cx="578313" cy="365125"/>
          </a:xfrm>
          <a:prstGeom prst="rect">
            <a:avLst/>
          </a:prstGeom>
        </p:spPr>
        <p:txBody>
          <a:bodyPr vert="horz" lIns="91440" tIns="45720" rIns="91440" bIns="45720" rtlCol="0" anchor="ctr"/>
          <a:lstStyle>
            <a:defPPr>
              <a:defRPr lang="en-US"/>
            </a:defPPr>
            <a:lvl1pPr marL="0" algn="r" defTabSz="914400" rtl="0" eaLnBrk="1" latinLnBrk="0" hangingPunct="1">
              <a:defRPr sz="144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1AE6AA8-9295-4453-9FA8-09A866231E32}" type="slidenum">
              <a:rPr lang="en-US" smtClean="0"/>
              <a:pPr/>
              <a:t>23</a:t>
            </a:fld>
            <a:endParaRPr lang="en-US"/>
          </a:p>
        </p:txBody>
      </p:sp>
      <p:pic>
        <p:nvPicPr>
          <p:cNvPr id="5" name="Picture 4">
            <a:extLst>
              <a:ext uri="{FF2B5EF4-FFF2-40B4-BE49-F238E27FC236}">
                <a16:creationId xmlns:a16="http://schemas.microsoft.com/office/drawing/2014/main" id="{954B2A56-3E62-0EB4-FD04-D1C6E5D2B009}"/>
              </a:ext>
            </a:extLst>
          </p:cNvPr>
          <p:cNvPicPr>
            <a:picLocks noChangeAspect="1"/>
          </p:cNvPicPr>
          <p:nvPr/>
        </p:nvPicPr>
        <p:blipFill rotWithShape="1">
          <a:blip r:embed="rId2"/>
          <a:srcRect l="3603" t="13987" r="29927" b="19608"/>
          <a:stretch/>
        </p:blipFill>
        <p:spPr>
          <a:xfrm>
            <a:off x="4838491" y="5120674"/>
            <a:ext cx="2520565" cy="1416423"/>
          </a:xfrm>
          <a:prstGeom prst="rect">
            <a:avLst/>
          </a:prstGeom>
          <a:ln>
            <a:solidFill>
              <a:srgbClr val="105F3F"/>
            </a:solidFill>
          </a:ln>
        </p:spPr>
      </p:pic>
      <p:pic>
        <p:nvPicPr>
          <p:cNvPr id="6" name="Picture 5">
            <a:extLst>
              <a:ext uri="{FF2B5EF4-FFF2-40B4-BE49-F238E27FC236}">
                <a16:creationId xmlns:a16="http://schemas.microsoft.com/office/drawing/2014/main" id="{F1D7D613-AFA5-6AE0-4CFF-CAD3D82DA321}"/>
              </a:ext>
            </a:extLst>
          </p:cNvPr>
          <p:cNvPicPr>
            <a:picLocks noChangeAspect="1"/>
          </p:cNvPicPr>
          <p:nvPr/>
        </p:nvPicPr>
        <p:blipFill rotWithShape="1">
          <a:blip r:embed="rId3"/>
          <a:srcRect l="3603" t="13987" r="29765" b="19444"/>
          <a:stretch/>
        </p:blipFill>
        <p:spPr>
          <a:xfrm>
            <a:off x="4844067" y="3731145"/>
            <a:ext cx="2520565" cy="1416481"/>
          </a:xfrm>
          <a:prstGeom prst="rect">
            <a:avLst/>
          </a:prstGeom>
          <a:ln>
            <a:solidFill>
              <a:srgbClr val="105F3F"/>
            </a:solidFill>
          </a:ln>
        </p:spPr>
      </p:pic>
      <p:pic>
        <p:nvPicPr>
          <p:cNvPr id="7" name="Picture 6">
            <a:extLst>
              <a:ext uri="{FF2B5EF4-FFF2-40B4-BE49-F238E27FC236}">
                <a16:creationId xmlns:a16="http://schemas.microsoft.com/office/drawing/2014/main" id="{CCC4423D-D57A-66DB-8C9D-A4E26B21CDD1}"/>
              </a:ext>
            </a:extLst>
          </p:cNvPr>
          <p:cNvPicPr>
            <a:picLocks noChangeAspect="1"/>
          </p:cNvPicPr>
          <p:nvPr/>
        </p:nvPicPr>
        <p:blipFill rotWithShape="1">
          <a:blip r:embed="rId4"/>
          <a:srcRect l="3603" t="13987" r="29844" b="19861"/>
          <a:stretch/>
        </p:blipFill>
        <p:spPr>
          <a:xfrm>
            <a:off x="1074085" y="3396111"/>
            <a:ext cx="3769982" cy="2107826"/>
          </a:xfrm>
          <a:prstGeom prst="rect">
            <a:avLst/>
          </a:prstGeom>
          <a:ln>
            <a:solidFill>
              <a:srgbClr val="105F3F"/>
            </a:solidFill>
          </a:ln>
        </p:spPr>
      </p:pic>
      <p:pic>
        <p:nvPicPr>
          <p:cNvPr id="8" name="Picture 7">
            <a:extLst>
              <a:ext uri="{FF2B5EF4-FFF2-40B4-BE49-F238E27FC236}">
                <a16:creationId xmlns:a16="http://schemas.microsoft.com/office/drawing/2014/main" id="{FA143F39-D72E-EFF1-616C-5DBD363F07B5}"/>
              </a:ext>
            </a:extLst>
          </p:cNvPr>
          <p:cNvPicPr>
            <a:picLocks noChangeAspect="1"/>
          </p:cNvPicPr>
          <p:nvPr/>
        </p:nvPicPr>
        <p:blipFill rotWithShape="1">
          <a:blip r:embed="rId5"/>
          <a:srcRect l="3750" t="13987" r="29780" b="19346"/>
          <a:stretch/>
        </p:blipFill>
        <p:spPr>
          <a:xfrm>
            <a:off x="7374728" y="3741813"/>
            <a:ext cx="2510677" cy="1416422"/>
          </a:xfrm>
          <a:prstGeom prst="rect">
            <a:avLst/>
          </a:prstGeom>
          <a:ln>
            <a:solidFill>
              <a:srgbClr val="105F3F"/>
            </a:solidFill>
          </a:ln>
        </p:spPr>
      </p:pic>
      <p:pic>
        <p:nvPicPr>
          <p:cNvPr id="9" name="Picture 8">
            <a:extLst>
              <a:ext uri="{FF2B5EF4-FFF2-40B4-BE49-F238E27FC236}">
                <a16:creationId xmlns:a16="http://schemas.microsoft.com/office/drawing/2014/main" id="{386F7704-F9B7-4F81-337B-EC076042CA4C}"/>
              </a:ext>
            </a:extLst>
          </p:cNvPr>
          <p:cNvPicPr>
            <a:picLocks noChangeAspect="1"/>
          </p:cNvPicPr>
          <p:nvPr/>
        </p:nvPicPr>
        <p:blipFill rotWithShape="1">
          <a:blip r:embed="rId6"/>
          <a:srcRect l="3604" t="13987" r="29779" b="19476"/>
          <a:stretch/>
        </p:blipFill>
        <p:spPr>
          <a:xfrm>
            <a:off x="7374728" y="5150974"/>
            <a:ext cx="2521176" cy="1416422"/>
          </a:xfrm>
          <a:prstGeom prst="rect">
            <a:avLst/>
          </a:prstGeom>
          <a:ln>
            <a:solidFill>
              <a:srgbClr val="105F3F"/>
            </a:solidFill>
          </a:ln>
        </p:spPr>
      </p:pic>
      <p:pic>
        <p:nvPicPr>
          <p:cNvPr id="10" name="Picture 9">
            <a:extLst>
              <a:ext uri="{FF2B5EF4-FFF2-40B4-BE49-F238E27FC236}">
                <a16:creationId xmlns:a16="http://schemas.microsoft.com/office/drawing/2014/main" id="{61FB03C6-C321-5749-D7EB-1DED1C2904B9}"/>
              </a:ext>
            </a:extLst>
          </p:cNvPr>
          <p:cNvPicPr>
            <a:picLocks noChangeAspect="1"/>
          </p:cNvPicPr>
          <p:nvPr/>
        </p:nvPicPr>
        <p:blipFill rotWithShape="1">
          <a:blip r:embed="rId7"/>
          <a:srcRect l="3529" t="13987" r="29706" b="19476"/>
          <a:stretch/>
        </p:blipFill>
        <p:spPr>
          <a:xfrm>
            <a:off x="9895904" y="2314722"/>
            <a:ext cx="2526741" cy="1416422"/>
          </a:xfrm>
          <a:prstGeom prst="rect">
            <a:avLst/>
          </a:prstGeom>
          <a:ln>
            <a:solidFill>
              <a:srgbClr val="105F3F"/>
            </a:solidFill>
          </a:ln>
        </p:spPr>
      </p:pic>
      <p:pic>
        <p:nvPicPr>
          <p:cNvPr id="11" name="Picture 10">
            <a:extLst>
              <a:ext uri="{FF2B5EF4-FFF2-40B4-BE49-F238E27FC236}">
                <a16:creationId xmlns:a16="http://schemas.microsoft.com/office/drawing/2014/main" id="{2FC643A7-3FAA-F32E-9B5F-AA1E42FA13BB}"/>
              </a:ext>
            </a:extLst>
          </p:cNvPr>
          <p:cNvPicPr>
            <a:picLocks noChangeAspect="1"/>
          </p:cNvPicPr>
          <p:nvPr/>
        </p:nvPicPr>
        <p:blipFill rotWithShape="1">
          <a:blip r:embed="rId8"/>
          <a:srcRect l="3897" t="14117" r="29926" b="19738"/>
          <a:stretch/>
        </p:blipFill>
        <p:spPr>
          <a:xfrm>
            <a:off x="9906000" y="3731204"/>
            <a:ext cx="2519329" cy="1416422"/>
          </a:xfrm>
          <a:prstGeom prst="rect">
            <a:avLst/>
          </a:prstGeom>
          <a:ln>
            <a:solidFill>
              <a:srgbClr val="105F3F"/>
            </a:solidFill>
          </a:ln>
        </p:spPr>
      </p:pic>
      <p:pic>
        <p:nvPicPr>
          <p:cNvPr id="12" name="Picture 11">
            <a:extLst>
              <a:ext uri="{FF2B5EF4-FFF2-40B4-BE49-F238E27FC236}">
                <a16:creationId xmlns:a16="http://schemas.microsoft.com/office/drawing/2014/main" id="{79CC56A9-7649-0839-1CB9-CE69F686F2EA}"/>
              </a:ext>
            </a:extLst>
          </p:cNvPr>
          <p:cNvPicPr>
            <a:picLocks noChangeAspect="1"/>
          </p:cNvPicPr>
          <p:nvPr/>
        </p:nvPicPr>
        <p:blipFill rotWithShape="1">
          <a:blip r:embed="rId9"/>
          <a:srcRect l="3676" t="14248" r="29780" b="19346"/>
          <a:stretch/>
        </p:blipFill>
        <p:spPr>
          <a:xfrm>
            <a:off x="7382651" y="2311092"/>
            <a:ext cx="2523349" cy="1416422"/>
          </a:xfrm>
          <a:prstGeom prst="rect">
            <a:avLst/>
          </a:prstGeom>
          <a:ln>
            <a:solidFill>
              <a:srgbClr val="105F3F"/>
            </a:solidFill>
          </a:ln>
        </p:spPr>
      </p:pic>
      <p:sp>
        <p:nvSpPr>
          <p:cNvPr id="13" name="Rectangle 12">
            <a:extLst>
              <a:ext uri="{FF2B5EF4-FFF2-40B4-BE49-F238E27FC236}">
                <a16:creationId xmlns:a16="http://schemas.microsoft.com/office/drawing/2014/main" id="{6E012D06-60FA-EFD2-9BEF-ABE72AE1A15E}"/>
              </a:ext>
            </a:extLst>
          </p:cNvPr>
          <p:cNvSpPr/>
          <p:nvPr/>
        </p:nvSpPr>
        <p:spPr>
          <a:xfrm>
            <a:off x="7382651" y="2311092"/>
            <a:ext cx="2495234" cy="405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a:extLst>
              <a:ext uri="{FF2B5EF4-FFF2-40B4-BE49-F238E27FC236}">
                <a16:creationId xmlns:a16="http://schemas.microsoft.com/office/drawing/2014/main" id="{5EDF68EB-215F-783F-688D-850A222B02B0}"/>
              </a:ext>
            </a:extLst>
          </p:cNvPr>
          <p:cNvPicPr>
            <a:picLocks noChangeAspect="1"/>
          </p:cNvPicPr>
          <p:nvPr/>
        </p:nvPicPr>
        <p:blipFill rotWithShape="1">
          <a:blip r:embed="rId10"/>
          <a:srcRect l="3750" t="13721" r="29853" b="19738"/>
          <a:stretch/>
        </p:blipFill>
        <p:spPr>
          <a:xfrm>
            <a:off x="4844067" y="2301026"/>
            <a:ext cx="2555872" cy="1440787"/>
          </a:xfrm>
          <a:prstGeom prst="rect">
            <a:avLst/>
          </a:prstGeom>
          <a:ln>
            <a:solidFill>
              <a:srgbClr val="105F3F"/>
            </a:solidFill>
          </a:ln>
        </p:spPr>
      </p:pic>
      <p:pic>
        <p:nvPicPr>
          <p:cNvPr id="15" name="Picture 14">
            <a:extLst>
              <a:ext uri="{FF2B5EF4-FFF2-40B4-BE49-F238E27FC236}">
                <a16:creationId xmlns:a16="http://schemas.microsoft.com/office/drawing/2014/main" id="{DDE8FEBE-1549-10C0-1108-2727D03C15AB}"/>
              </a:ext>
            </a:extLst>
          </p:cNvPr>
          <p:cNvPicPr>
            <a:picLocks noChangeAspect="1"/>
          </p:cNvPicPr>
          <p:nvPr/>
        </p:nvPicPr>
        <p:blipFill rotWithShape="1">
          <a:blip r:embed="rId11"/>
          <a:srcRect l="3750" t="14248" r="29853" b="19216"/>
          <a:stretch/>
        </p:blipFill>
        <p:spPr>
          <a:xfrm>
            <a:off x="9906000" y="5204964"/>
            <a:ext cx="2523349" cy="1332133"/>
          </a:xfrm>
          <a:prstGeom prst="rect">
            <a:avLst/>
          </a:prstGeom>
          <a:ln>
            <a:solidFill>
              <a:srgbClr val="105F3F"/>
            </a:solidFill>
          </a:ln>
        </p:spPr>
      </p:pic>
    </p:spTree>
    <p:extLst>
      <p:ext uri="{BB962C8B-B14F-4D97-AF65-F5344CB8AC3E}">
        <p14:creationId xmlns:p14="http://schemas.microsoft.com/office/powerpoint/2010/main" val="5765820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BE556C-7721-DDFC-3D5D-5B3D3011E5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88E56E-930A-6A97-6AC2-38E9873BD714}"/>
              </a:ext>
            </a:extLst>
          </p:cNvPr>
          <p:cNvSpPr>
            <a:spLocks noGrp="1"/>
          </p:cNvSpPr>
          <p:nvPr>
            <p:ph type="title"/>
          </p:nvPr>
        </p:nvSpPr>
        <p:spPr>
          <a:xfrm>
            <a:off x="152400" y="76200"/>
            <a:ext cx="14249400" cy="847795"/>
          </a:xfrm>
        </p:spPr>
        <p:txBody>
          <a:bodyPr/>
          <a:lstStyle/>
          <a:p>
            <a:r>
              <a:rPr lang="en-US" dirty="0"/>
              <a:t>AAOIFI standards – available in various languages</a:t>
            </a:r>
          </a:p>
        </p:txBody>
      </p:sp>
      <p:sp>
        <p:nvSpPr>
          <p:cNvPr id="4" name="TextBox 3">
            <a:extLst>
              <a:ext uri="{FF2B5EF4-FFF2-40B4-BE49-F238E27FC236}">
                <a16:creationId xmlns:a16="http://schemas.microsoft.com/office/drawing/2014/main" id="{BAF8C3B6-11B6-E2AA-DEF8-6D7D5678E950}"/>
              </a:ext>
            </a:extLst>
          </p:cNvPr>
          <p:cNvSpPr txBox="1"/>
          <p:nvPr/>
        </p:nvSpPr>
        <p:spPr>
          <a:xfrm>
            <a:off x="1373376" y="7840750"/>
            <a:ext cx="13257023" cy="312650"/>
          </a:xfrm>
          <a:prstGeom prst="rect">
            <a:avLst/>
          </a:prstGeom>
          <a:noFill/>
        </p:spPr>
        <p:txBody>
          <a:bodyPr wrap="square">
            <a:spAutoFit/>
          </a:bodyPr>
          <a:lstStyle/>
          <a:p>
            <a:pPr marL="0" marR="0">
              <a:lnSpc>
                <a:spcPct val="107000"/>
              </a:lnSpc>
              <a:spcBef>
                <a:spcPts val="0"/>
              </a:spcBef>
              <a:spcAft>
                <a:spcPts val="800"/>
              </a:spcAft>
            </a:pPr>
            <a:r>
              <a:rPr lang="en-GB" sz="1400" kern="100" dirty="0">
                <a:effectLst/>
                <a:ea typeface="Aptos" panose="020B0004020202020204" pitchFamily="34" charset="0"/>
                <a:cs typeface="Times New Roman" panose="02020603050405020304" pitchFamily="18" charset="0"/>
              </a:rPr>
              <a:t>Source: </a:t>
            </a:r>
            <a:r>
              <a:rPr lang="en-GB" sz="1400" dirty="0"/>
              <a:t>SECP</a:t>
            </a:r>
            <a:endParaRPr lang="en-GB" sz="1400" kern="100" dirty="0">
              <a:effectLst/>
              <a:ea typeface="Aptos" panose="020B0004020202020204" pitchFamily="34" charset="0"/>
              <a:cs typeface="Times New Roman" panose="02020603050405020304" pitchFamily="18" charset="0"/>
            </a:endParaRPr>
          </a:p>
        </p:txBody>
      </p:sp>
      <p:sp>
        <p:nvSpPr>
          <p:cNvPr id="9" name="Slide Number Placeholder 8">
            <a:extLst>
              <a:ext uri="{FF2B5EF4-FFF2-40B4-BE49-F238E27FC236}">
                <a16:creationId xmlns:a16="http://schemas.microsoft.com/office/drawing/2014/main" id="{F162527D-DFDC-F5D6-5E9B-B6F153A18C24}"/>
              </a:ext>
            </a:extLst>
          </p:cNvPr>
          <p:cNvSpPr>
            <a:spLocks noGrp="1"/>
          </p:cNvSpPr>
          <p:nvPr>
            <p:ph type="sldNum" sz="quarter" idx="12"/>
          </p:nvPr>
        </p:nvSpPr>
        <p:spPr/>
        <p:txBody>
          <a:bodyPr/>
          <a:lstStyle/>
          <a:p>
            <a:fld id="{B1AE6AA8-9295-4453-9FA8-09A866231E32}" type="slidenum">
              <a:rPr lang="en-US" smtClean="0"/>
              <a:t>24</a:t>
            </a:fld>
            <a:endParaRPr lang="en-US" dirty="0"/>
          </a:p>
        </p:txBody>
      </p:sp>
      <p:sp>
        <p:nvSpPr>
          <p:cNvPr id="3" name="Text Placeholder 2">
            <a:extLst>
              <a:ext uri="{FF2B5EF4-FFF2-40B4-BE49-F238E27FC236}">
                <a16:creationId xmlns:a16="http://schemas.microsoft.com/office/drawing/2014/main" id="{8038CE1F-D311-5296-E3A5-019E404924A4}"/>
              </a:ext>
            </a:extLst>
          </p:cNvPr>
          <p:cNvSpPr txBox="1">
            <a:spLocks/>
          </p:cNvSpPr>
          <p:nvPr/>
        </p:nvSpPr>
        <p:spPr>
          <a:xfrm>
            <a:off x="846011" y="1309044"/>
            <a:ext cx="4075657" cy="5821433"/>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rgbClr val="125A3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125A3D"/>
                </a:solidFill>
                <a:latin typeface="Calibri Light" panose="020F03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25A3D"/>
                </a:solidFill>
                <a:latin typeface="Calibri Light" panose="020F03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125A3D"/>
                </a:solidFill>
                <a:latin typeface="Calibri Light" panose="020F03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rgbClr val="125A3D"/>
                </a:solidFill>
                <a:latin typeface="Calibri Light" panose="020F03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1400" b="0" i="0" u="none" strike="noStrike" kern="1200" cap="none" spc="0" normalizeH="0" baseline="0" noProof="0">
              <a:ln>
                <a:noFill/>
              </a:ln>
              <a:solidFill>
                <a:srgbClr val="125A3D"/>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1400" b="0" i="0" u="none" strike="noStrike" kern="1200" cap="none" spc="0" normalizeH="0" baseline="0" noProof="0">
              <a:ln>
                <a:noFill/>
              </a:ln>
              <a:solidFill>
                <a:srgbClr val="125A3D"/>
              </a:solidFill>
              <a:effectLst/>
              <a:uLnTx/>
              <a:uFillTx/>
              <a:latin typeface="Calibri" panose="020F0502020204030204"/>
              <a:ea typeface="+mn-ea"/>
              <a:cs typeface="+mn-cs"/>
            </a:endParaRPr>
          </a:p>
        </p:txBody>
      </p:sp>
      <p:sp>
        <p:nvSpPr>
          <p:cNvPr id="5" name="Shape 987">
            <a:extLst>
              <a:ext uri="{FF2B5EF4-FFF2-40B4-BE49-F238E27FC236}">
                <a16:creationId xmlns:a16="http://schemas.microsoft.com/office/drawing/2014/main" id="{88E69F92-6746-6E87-A6A5-E6B0591596EE}"/>
              </a:ext>
            </a:extLst>
          </p:cNvPr>
          <p:cNvSpPr/>
          <p:nvPr/>
        </p:nvSpPr>
        <p:spPr>
          <a:xfrm flipH="1">
            <a:off x="872104" y="1718556"/>
            <a:ext cx="4063577" cy="351104"/>
          </a:xfrm>
          <a:prstGeom prst="rect">
            <a:avLst/>
          </a:prstGeom>
          <a:solidFill>
            <a:srgbClr val="9A851E"/>
          </a:solidFill>
          <a:ln w="12700" cap="flat">
            <a:solidFill>
              <a:srgbClr val="9A851E"/>
            </a:solidFill>
            <a:miter lim="400000"/>
          </a:ln>
          <a:effectLst/>
        </p:spPr>
        <p:txBody>
          <a:bodyPr wrap="square" lIns="50800" tIns="50800" rIns="50800" bIns="50800" numCol="1" anchor="ctr">
            <a:noAutofit/>
          </a:bodyPr>
          <a:lstStyle/>
          <a:p>
            <a:pPr algn="just">
              <a:defRPr sz="3200">
                <a:solidFill>
                  <a:srgbClr val="FFFFFF"/>
                </a:solidFill>
                <a:latin typeface="Helvetica Light"/>
                <a:ea typeface="Helvetica Light"/>
                <a:cs typeface="Helvetica Light"/>
                <a:sym typeface="Helvetica Light"/>
              </a:defRPr>
            </a:pPr>
            <a:r>
              <a:rPr lang="en-US" sz="1400">
                <a:solidFill>
                  <a:srgbClr val="FFFFFF"/>
                </a:solidFill>
                <a:latin typeface="Open Sans"/>
                <a:ea typeface="Helvetica Light"/>
                <a:cs typeface="Helvetica Light"/>
                <a:sym typeface="Helvetica Light"/>
              </a:rPr>
              <a:t>  Arabic</a:t>
            </a:r>
            <a:endParaRPr sz="1400">
              <a:solidFill>
                <a:srgbClr val="FFFFFF"/>
              </a:solidFill>
              <a:latin typeface="Open Sans"/>
              <a:ea typeface="Helvetica Light"/>
              <a:cs typeface="Helvetica Light"/>
              <a:sym typeface="Helvetica Light"/>
            </a:endParaRPr>
          </a:p>
        </p:txBody>
      </p:sp>
      <p:sp>
        <p:nvSpPr>
          <p:cNvPr id="6" name="Shape 987">
            <a:extLst>
              <a:ext uri="{FF2B5EF4-FFF2-40B4-BE49-F238E27FC236}">
                <a16:creationId xmlns:a16="http://schemas.microsoft.com/office/drawing/2014/main" id="{8D3A32F4-96F5-D51C-223E-5EBF774A9AEF}"/>
              </a:ext>
            </a:extLst>
          </p:cNvPr>
          <p:cNvSpPr/>
          <p:nvPr/>
        </p:nvSpPr>
        <p:spPr>
          <a:xfrm flipH="1">
            <a:off x="872104" y="2072566"/>
            <a:ext cx="4063577" cy="351104"/>
          </a:xfrm>
          <a:prstGeom prst="rect">
            <a:avLst/>
          </a:prstGeom>
          <a:solidFill>
            <a:srgbClr val="70AD47">
              <a:lumMod val="50000"/>
            </a:srgbClr>
          </a:solidFill>
          <a:ln w="12700" cap="flat">
            <a:solidFill>
              <a:srgbClr val="70AD47">
                <a:lumMod val="50000"/>
              </a:srgbClr>
            </a:solidFill>
            <a:miter lim="400000"/>
          </a:ln>
          <a:effectLst/>
        </p:spPr>
        <p:txBody>
          <a:bodyPr wrap="square" lIns="50800" tIns="50800" rIns="50800" bIns="50800" numCol="1" anchor="ctr">
            <a:noAutofit/>
          </a:bodyPr>
          <a:lstStyle/>
          <a:p>
            <a:pPr marL="0" marR="0" lvl="0" indent="0" algn="just" defTabSz="914400" eaLnBrk="1" fontAlgn="auto" latinLnBrk="0" hangingPunct="1">
              <a:lnSpc>
                <a:spcPct val="100000"/>
              </a:lnSpc>
              <a:spcBef>
                <a:spcPts val="0"/>
              </a:spcBef>
              <a:spcAft>
                <a:spcPts val="0"/>
              </a:spcAft>
              <a:buClrTx/>
              <a:buSzTx/>
              <a:buFontTx/>
              <a:buNone/>
              <a:tabLst/>
              <a:defRPr sz="3200">
                <a:solidFill>
                  <a:srgbClr val="FFFFFF"/>
                </a:solidFill>
                <a:latin typeface="Helvetica Light"/>
                <a:ea typeface="Helvetica Light"/>
                <a:cs typeface="Helvetica Light"/>
                <a:sym typeface="Helvetica Light"/>
              </a:defRPr>
            </a:pPr>
            <a:r>
              <a:rPr kumimoji="0" lang="en-US" sz="1400" b="0" i="0" u="none" strike="noStrike" kern="0" cap="none" spc="0" normalizeH="0" baseline="0" noProof="0">
                <a:ln>
                  <a:noFill/>
                </a:ln>
                <a:solidFill>
                  <a:srgbClr val="FFFFFF"/>
                </a:solidFill>
                <a:effectLst/>
                <a:uLnTx/>
                <a:uFillTx/>
                <a:latin typeface="Open Sans"/>
                <a:ea typeface="Helvetica Light"/>
                <a:cs typeface="Helvetica Light"/>
                <a:sym typeface="Helvetica Light"/>
              </a:rPr>
              <a:t>  English</a:t>
            </a:r>
            <a:endParaRPr kumimoji="0" sz="1400" b="0" i="0" u="none" strike="noStrike" kern="0" cap="none" spc="0" normalizeH="0" baseline="0" noProof="0">
              <a:ln>
                <a:noFill/>
              </a:ln>
              <a:solidFill>
                <a:srgbClr val="FFFFFF"/>
              </a:solidFill>
              <a:effectLst/>
              <a:uLnTx/>
              <a:uFillTx/>
              <a:latin typeface="Open Sans"/>
              <a:ea typeface="Helvetica Light"/>
              <a:cs typeface="Helvetica Light"/>
              <a:sym typeface="Helvetica Light"/>
            </a:endParaRPr>
          </a:p>
        </p:txBody>
      </p:sp>
      <p:sp>
        <p:nvSpPr>
          <p:cNvPr id="10" name="Shape 987">
            <a:extLst>
              <a:ext uri="{FF2B5EF4-FFF2-40B4-BE49-F238E27FC236}">
                <a16:creationId xmlns:a16="http://schemas.microsoft.com/office/drawing/2014/main" id="{AB7FA3A5-8014-2C9A-4E14-B23689882B93}"/>
              </a:ext>
            </a:extLst>
          </p:cNvPr>
          <p:cNvSpPr/>
          <p:nvPr/>
        </p:nvSpPr>
        <p:spPr>
          <a:xfrm flipH="1">
            <a:off x="872104" y="2442151"/>
            <a:ext cx="4063577" cy="351104"/>
          </a:xfrm>
          <a:prstGeom prst="rect">
            <a:avLst/>
          </a:prstGeom>
          <a:solidFill>
            <a:srgbClr val="9A851E"/>
          </a:solidFill>
          <a:ln w="12700" cap="flat">
            <a:solidFill>
              <a:srgbClr val="9A851E"/>
            </a:solidFill>
            <a:miter lim="400000"/>
          </a:ln>
          <a:effectLst/>
        </p:spPr>
        <p:txBody>
          <a:bodyPr wrap="square" lIns="50800" tIns="50800" rIns="50800" bIns="50800" numCol="1" anchor="ctr">
            <a:noAutofit/>
          </a:bodyPr>
          <a:lstStyle/>
          <a:p>
            <a:pPr algn="just">
              <a:defRPr sz="3200">
                <a:solidFill>
                  <a:srgbClr val="FFFFFF"/>
                </a:solidFill>
                <a:latin typeface="Helvetica Light"/>
                <a:ea typeface="Helvetica Light"/>
                <a:cs typeface="Helvetica Light"/>
                <a:sym typeface="Helvetica Light"/>
              </a:defRPr>
            </a:pPr>
            <a:r>
              <a:rPr lang="en-US" sz="1400" kern="0">
                <a:solidFill>
                  <a:srgbClr val="FFFFFF"/>
                </a:solidFill>
                <a:latin typeface="Open Sans"/>
                <a:ea typeface="Helvetica Light"/>
                <a:cs typeface="Helvetica Light"/>
                <a:sym typeface="Helvetica Light"/>
              </a:rPr>
              <a:t>  Russian</a:t>
            </a:r>
            <a:endParaRPr sz="1400" kern="0">
              <a:solidFill>
                <a:srgbClr val="FFFFFF"/>
              </a:solidFill>
              <a:latin typeface="Open Sans"/>
              <a:ea typeface="Helvetica Light"/>
              <a:cs typeface="Helvetica Light"/>
              <a:sym typeface="Helvetica Light"/>
            </a:endParaRPr>
          </a:p>
        </p:txBody>
      </p:sp>
      <p:sp>
        <p:nvSpPr>
          <p:cNvPr id="11" name="Shape 987">
            <a:extLst>
              <a:ext uri="{FF2B5EF4-FFF2-40B4-BE49-F238E27FC236}">
                <a16:creationId xmlns:a16="http://schemas.microsoft.com/office/drawing/2014/main" id="{C9FC8911-BFCC-3903-E2BB-0C7533C0AB8A}"/>
              </a:ext>
            </a:extLst>
          </p:cNvPr>
          <p:cNvSpPr/>
          <p:nvPr/>
        </p:nvSpPr>
        <p:spPr>
          <a:xfrm flipH="1">
            <a:off x="872104" y="2796161"/>
            <a:ext cx="4063577" cy="351104"/>
          </a:xfrm>
          <a:prstGeom prst="rect">
            <a:avLst/>
          </a:prstGeom>
          <a:solidFill>
            <a:srgbClr val="70AD47">
              <a:lumMod val="50000"/>
            </a:srgbClr>
          </a:solidFill>
          <a:ln w="12700" cap="flat">
            <a:solidFill>
              <a:srgbClr val="70AD47">
                <a:lumMod val="50000"/>
              </a:srgbClr>
            </a:solidFill>
            <a:miter lim="400000"/>
          </a:ln>
          <a:effectLst/>
        </p:spPr>
        <p:txBody>
          <a:bodyPr wrap="square" lIns="50800" tIns="50800" rIns="50800" bIns="50800" numCol="1" anchor="ctr">
            <a:noAutofit/>
          </a:bodyPr>
          <a:lstStyle/>
          <a:p>
            <a:pPr marL="0" marR="0" lvl="0" indent="0" algn="just" defTabSz="914400" eaLnBrk="1" fontAlgn="auto" latinLnBrk="0" hangingPunct="1">
              <a:lnSpc>
                <a:spcPct val="100000"/>
              </a:lnSpc>
              <a:spcBef>
                <a:spcPts val="0"/>
              </a:spcBef>
              <a:spcAft>
                <a:spcPts val="0"/>
              </a:spcAft>
              <a:buClrTx/>
              <a:buSzTx/>
              <a:buFontTx/>
              <a:buNone/>
              <a:tabLst/>
              <a:defRPr sz="3200">
                <a:solidFill>
                  <a:srgbClr val="FFFFFF"/>
                </a:solidFill>
                <a:latin typeface="Helvetica Light"/>
                <a:ea typeface="Helvetica Light"/>
                <a:cs typeface="Helvetica Light"/>
                <a:sym typeface="Helvetica Light"/>
              </a:defRPr>
            </a:pPr>
            <a:r>
              <a:rPr kumimoji="0" lang="en-US" sz="1400" b="0" i="0" u="none" strike="noStrike" kern="0" cap="none" spc="0" normalizeH="0" baseline="0" noProof="0">
                <a:ln>
                  <a:noFill/>
                </a:ln>
                <a:solidFill>
                  <a:srgbClr val="FFFFFF"/>
                </a:solidFill>
                <a:effectLst/>
                <a:uLnTx/>
                <a:uFillTx/>
                <a:latin typeface="Open Sans"/>
                <a:ea typeface="Helvetica Light"/>
                <a:cs typeface="Helvetica Light"/>
                <a:sym typeface="Helvetica Light"/>
              </a:rPr>
              <a:t>  French</a:t>
            </a:r>
            <a:endParaRPr kumimoji="0" sz="1400" b="0" i="0" u="none" strike="noStrike" kern="0" cap="none" spc="0" normalizeH="0" baseline="0" noProof="0">
              <a:ln>
                <a:noFill/>
              </a:ln>
              <a:solidFill>
                <a:srgbClr val="FFFFFF"/>
              </a:solidFill>
              <a:effectLst/>
              <a:uLnTx/>
              <a:uFillTx/>
              <a:latin typeface="Open Sans"/>
              <a:ea typeface="Helvetica Light"/>
              <a:cs typeface="Helvetica Light"/>
              <a:sym typeface="Helvetica Light"/>
            </a:endParaRPr>
          </a:p>
        </p:txBody>
      </p:sp>
      <p:sp>
        <p:nvSpPr>
          <p:cNvPr id="12" name="Shape 987">
            <a:extLst>
              <a:ext uri="{FF2B5EF4-FFF2-40B4-BE49-F238E27FC236}">
                <a16:creationId xmlns:a16="http://schemas.microsoft.com/office/drawing/2014/main" id="{B0DE4EAE-EE18-31ED-4C5C-787DC6A3B8DF}"/>
              </a:ext>
            </a:extLst>
          </p:cNvPr>
          <p:cNvSpPr/>
          <p:nvPr/>
        </p:nvSpPr>
        <p:spPr>
          <a:xfrm flipH="1">
            <a:off x="875414" y="3500518"/>
            <a:ext cx="4063577" cy="351104"/>
          </a:xfrm>
          <a:prstGeom prst="rect">
            <a:avLst/>
          </a:prstGeom>
          <a:solidFill>
            <a:srgbClr val="70AD47">
              <a:lumMod val="50000"/>
            </a:srgbClr>
          </a:solidFill>
          <a:ln w="12700" cap="flat">
            <a:solidFill>
              <a:srgbClr val="70AD47">
                <a:lumMod val="50000"/>
              </a:srgbClr>
            </a:solidFill>
            <a:miter lim="400000"/>
          </a:ln>
          <a:effectLst/>
        </p:spPr>
        <p:txBody>
          <a:bodyPr wrap="square" lIns="50800" tIns="50800" rIns="50800" bIns="50800" numCol="1" anchor="ctr">
            <a:noAutofit/>
          </a:bodyPr>
          <a:lstStyle/>
          <a:p>
            <a:pPr marL="0" marR="0" lvl="0" indent="0" algn="just" defTabSz="914400" eaLnBrk="1" fontAlgn="auto" latinLnBrk="0" hangingPunct="1">
              <a:lnSpc>
                <a:spcPct val="100000"/>
              </a:lnSpc>
              <a:spcBef>
                <a:spcPts val="0"/>
              </a:spcBef>
              <a:spcAft>
                <a:spcPts val="0"/>
              </a:spcAft>
              <a:buClrTx/>
              <a:buSzTx/>
              <a:buFontTx/>
              <a:buNone/>
              <a:tabLst/>
              <a:defRPr sz="3200">
                <a:solidFill>
                  <a:srgbClr val="FFFFFF"/>
                </a:solidFill>
                <a:latin typeface="Helvetica Light"/>
                <a:ea typeface="Helvetica Light"/>
                <a:cs typeface="Helvetica Light"/>
                <a:sym typeface="Helvetica Light"/>
              </a:defRPr>
            </a:pPr>
            <a:r>
              <a:rPr kumimoji="0" lang="en-US" sz="1400" b="0" i="0" u="none" strike="noStrike" kern="0" cap="none" spc="0" normalizeH="0" baseline="0" noProof="0">
                <a:ln>
                  <a:noFill/>
                </a:ln>
                <a:solidFill>
                  <a:srgbClr val="FFFFFF"/>
                </a:solidFill>
                <a:effectLst/>
                <a:uLnTx/>
                <a:uFillTx/>
                <a:latin typeface="Open Sans"/>
                <a:ea typeface="Helvetica Light"/>
                <a:cs typeface="Helvetica Light"/>
                <a:sym typeface="Helvetica Light"/>
              </a:rPr>
              <a:t>  Urdu</a:t>
            </a:r>
            <a:endParaRPr kumimoji="0" sz="1400" b="0" i="0" u="none" strike="noStrike" kern="0" cap="none" spc="0" normalizeH="0" baseline="0" noProof="0">
              <a:ln>
                <a:noFill/>
              </a:ln>
              <a:solidFill>
                <a:srgbClr val="FFFFFF"/>
              </a:solidFill>
              <a:effectLst/>
              <a:uLnTx/>
              <a:uFillTx/>
              <a:latin typeface="Open Sans"/>
              <a:ea typeface="Helvetica Light"/>
              <a:cs typeface="Helvetica Light"/>
              <a:sym typeface="Helvetica Light"/>
            </a:endParaRPr>
          </a:p>
        </p:txBody>
      </p:sp>
      <p:sp>
        <p:nvSpPr>
          <p:cNvPr id="13" name="Shape 987">
            <a:extLst>
              <a:ext uri="{FF2B5EF4-FFF2-40B4-BE49-F238E27FC236}">
                <a16:creationId xmlns:a16="http://schemas.microsoft.com/office/drawing/2014/main" id="{12746EB2-6AE3-93AE-8DBF-EB4305611BBC}"/>
              </a:ext>
            </a:extLst>
          </p:cNvPr>
          <p:cNvSpPr/>
          <p:nvPr/>
        </p:nvSpPr>
        <p:spPr>
          <a:xfrm flipH="1">
            <a:off x="874697" y="3148118"/>
            <a:ext cx="4063577" cy="351104"/>
          </a:xfrm>
          <a:prstGeom prst="rect">
            <a:avLst/>
          </a:prstGeom>
          <a:solidFill>
            <a:srgbClr val="9A851E"/>
          </a:solidFill>
          <a:ln w="12700" cap="flat">
            <a:solidFill>
              <a:srgbClr val="9A851E"/>
            </a:solidFill>
            <a:miter lim="400000"/>
          </a:ln>
          <a:effectLst/>
        </p:spPr>
        <p:txBody>
          <a:bodyPr wrap="square" lIns="50800" tIns="50800" rIns="50800" bIns="50800" numCol="1" anchor="ctr">
            <a:noAutofit/>
          </a:bodyPr>
          <a:lstStyle/>
          <a:p>
            <a:pPr algn="just">
              <a:defRPr sz="3200">
                <a:solidFill>
                  <a:srgbClr val="FFFFFF"/>
                </a:solidFill>
                <a:latin typeface="Helvetica Light"/>
                <a:ea typeface="Helvetica Light"/>
                <a:cs typeface="Helvetica Light"/>
                <a:sym typeface="Helvetica Light"/>
              </a:defRPr>
            </a:pPr>
            <a:r>
              <a:rPr lang="en-US" sz="1400" kern="0" dirty="0">
                <a:solidFill>
                  <a:srgbClr val="FFFFFF"/>
                </a:solidFill>
                <a:latin typeface="Open Sans"/>
                <a:ea typeface="Helvetica Light"/>
                <a:cs typeface="Helvetica Light"/>
                <a:sym typeface="Helvetica Light"/>
              </a:rPr>
              <a:t>  Turkish</a:t>
            </a:r>
            <a:endParaRPr sz="1400" kern="0" dirty="0">
              <a:solidFill>
                <a:srgbClr val="FFFFFF"/>
              </a:solidFill>
              <a:latin typeface="Open Sans"/>
              <a:ea typeface="Helvetica Light"/>
              <a:cs typeface="Helvetica Light"/>
              <a:sym typeface="Helvetica Light"/>
            </a:endParaRPr>
          </a:p>
        </p:txBody>
      </p:sp>
      <p:sp>
        <p:nvSpPr>
          <p:cNvPr id="14" name="AutoShape 41">
            <a:extLst>
              <a:ext uri="{FF2B5EF4-FFF2-40B4-BE49-F238E27FC236}">
                <a16:creationId xmlns:a16="http://schemas.microsoft.com/office/drawing/2014/main" id="{51B04181-3B08-F49F-A460-0985316E9BED}"/>
              </a:ext>
            </a:extLst>
          </p:cNvPr>
          <p:cNvSpPr>
            <a:spLocks/>
          </p:cNvSpPr>
          <p:nvPr/>
        </p:nvSpPr>
        <p:spPr bwMode="auto">
          <a:xfrm>
            <a:off x="3827422" y="2103639"/>
            <a:ext cx="374720" cy="27626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ysClr val="window" lastClr="FFFFFF"/>
          </a:solidFill>
          <a:ln>
            <a:noFill/>
          </a:ln>
          <a:effectLst/>
        </p:spPr>
        <p:txBody>
          <a:bodyPr lIns="101578" tIns="101578" rIns="101578" bIns="101578" anchor="ctr"/>
          <a:lstStyle/>
          <a:p>
            <a:pPr defTabSz="914195">
              <a:defRPr/>
            </a:pPr>
            <a:endParaRPr lang="es-ES" sz="1400" kern="0">
              <a:solidFill>
                <a:prstClr val="white"/>
              </a:solidFill>
              <a:effectLst>
                <a:outerShdw blurRad="38100" dist="38100" dir="2700000" algn="tl">
                  <a:srgbClr val="000000"/>
                </a:outerShdw>
              </a:effectLst>
              <a:latin typeface="Open Sans"/>
              <a:cs typeface="Gill Sans" charset="0"/>
              <a:sym typeface="Gill Sans" charset="0"/>
            </a:endParaRPr>
          </a:p>
        </p:txBody>
      </p:sp>
      <p:sp>
        <p:nvSpPr>
          <p:cNvPr id="15" name="AutoShape 41">
            <a:extLst>
              <a:ext uri="{FF2B5EF4-FFF2-40B4-BE49-F238E27FC236}">
                <a16:creationId xmlns:a16="http://schemas.microsoft.com/office/drawing/2014/main" id="{198B98FC-3B18-DBA7-F19D-A0D56066C5C9}"/>
              </a:ext>
            </a:extLst>
          </p:cNvPr>
          <p:cNvSpPr>
            <a:spLocks/>
          </p:cNvSpPr>
          <p:nvPr/>
        </p:nvSpPr>
        <p:spPr bwMode="auto">
          <a:xfrm>
            <a:off x="3827422" y="2472171"/>
            <a:ext cx="374720" cy="27626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ysClr val="window" lastClr="FFFFFF"/>
          </a:solidFill>
          <a:ln>
            <a:noFill/>
          </a:ln>
          <a:effectLst/>
        </p:spPr>
        <p:txBody>
          <a:bodyPr lIns="101578" tIns="101578" rIns="101578" bIns="101578" anchor="ctr"/>
          <a:lstStyle/>
          <a:p>
            <a:pPr defTabSz="914195">
              <a:defRPr/>
            </a:pPr>
            <a:endParaRPr lang="es-ES" sz="1400" kern="0">
              <a:solidFill>
                <a:prstClr val="white"/>
              </a:solidFill>
              <a:effectLst>
                <a:outerShdw blurRad="38100" dist="38100" dir="2700000" algn="tl">
                  <a:srgbClr val="000000"/>
                </a:outerShdw>
              </a:effectLst>
              <a:latin typeface="Open Sans"/>
              <a:cs typeface="Gill Sans" charset="0"/>
              <a:sym typeface="Gill Sans" charset="0"/>
            </a:endParaRPr>
          </a:p>
        </p:txBody>
      </p:sp>
      <p:sp>
        <p:nvSpPr>
          <p:cNvPr id="16" name="AutoShape 41">
            <a:extLst>
              <a:ext uri="{FF2B5EF4-FFF2-40B4-BE49-F238E27FC236}">
                <a16:creationId xmlns:a16="http://schemas.microsoft.com/office/drawing/2014/main" id="{ADF9CCE1-37D5-309D-DB79-90E5CB864BA5}"/>
              </a:ext>
            </a:extLst>
          </p:cNvPr>
          <p:cNvSpPr>
            <a:spLocks/>
          </p:cNvSpPr>
          <p:nvPr/>
        </p:nvSpPr>
        <p:spPr bwMode="auto">
          <a:xfrm>
            <a:off x="3827421" y="3194984"/>
            <a:ext cx="374720" cy="27626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ysClr val="window" lastClr="FFFFFF"/>
          </a:solidFill>
          <a:ln>
            <a:noFill/>
          </a:ln>
          <a:effectLst/>
        </p:spPr>
        <p:txBody>
          <a:bodyPr lIns="101578" tIns="101578" rIns="101578" bIns="101578" anchor="ctr"/>
          <a:lstStyle/>
          <a:p>
            <a:pPr defTabSz="914195">
              <a:defRPr/>
            </a:pPr>
            <a:endParaRPr lang="es-ES" sz="1400" kern="0">
              <a:solidFill>
                <a:prstClr val="white"/>
              </a:solidFill>
              <a:effectLst>
                <a:outerShdw blurRad="38100" dist="38100" dir="2700000" algn="tl">
                  <a:srgbClr val="000000"/>
                </a:outerShdw>
              </a:effectLst>
              <a:latin typeface="Open Sans"/>
              <a:cs typeface="Gill Sans" charset="0"/>
              <a:sym typeface="Gill Sans" charset="0"/>
            </a:endParaRPr>
          </a:p>
        </p:txBody>
      </p:sp>
      <p:sp>
        <p:nvSpPr>
          <p:cNvPr id="17" name="AutoShape 41">
            <a:extLst>
              <a:ext uri="{FF2B5EF4-FFF2-40B4-BE49-F238E27FC236}">
                <a16:creationId xmlns:a16="http://schemas.microsoft.com/office/drawing/2014/main" id="{DB349C98-B7B5-85BB-ECF1-B34F9D4F1684}"/>
              </a:ext>
            </a:extLst>
          </p:cNvPr>
          <p:cNvSpPr>
            <a:spLocks/>
          </p:cNvSpPr>
          <p:nvPr/>
        </p:nvSpPr>
        <p:spPr bwMode="auto">
          <a:xfrm>
            <a:off x="3812848" y="1734509"/>
            <a:ext cx="374720" cy="27626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ysClr val="window" lastClr="FFFFFF"/>
          </a:solidFill>
          <a:ln>
            <a:noFill/>
          </a:ln>
          <a:effectLst/>
        </p:spPr>
        <p:txBody>
          <a:bodyPr lIns="101578" tIns="101578" rIns="101578" bIns="101578" anchor="ctr"/>
          <a:lstStyle/>
          <a:p>
            <a:pPr defTabSz="914195">
              <a:defRPr/>
            </a:pPr>
            <a:endParaRPr lang="es-ES" sz="1400" kern="0">
              <a:solidFill>
                <a:prstClr val="white"/>
              </a:solidFill>
              <a:effectLst>
                <a:outerShdw blurRad="38100" dist="38100" dir="2700000" algn="tl">
                  <a:srgbClr val="000000"/>
                </a:outerShdw>
              </a:effectLst>
              <a:latin typeface="Open Sans"/>
              <a:cs typeface="Gill Sans" charset="0"/>
              <a:sym typeface="Gill Sans" charset="0"/>
            </a:endParaRPr>
          </a:p>
        </p:txBody>
      </p:sp>
      <p:sp>
        <p:nvSpPr>
          <p:cNvPr id="18" name="Shape 987">
            <a:extLst>
              <a:ext uri="{FF2B5EF4-FFF2-40B4-BE49-F238E27FC236}">
                <a16:creationId xmlns:a16="http://schemas.microsoft.com/office/drawing/2014/main" id="{CB5DB1EB-A5A6-4886-3CF2-72871CFFAC1B}"/>
              </a:ext>
            </a:extLst>
          </p:cNvPr>
          <p:cNvSpPr/>
          <p:nvPr/>
        </p:nvSpPr>
        <p:spPr>
          <a:xfrm flipH="1">
            <a:off x="871350" y="1381118"/>
            <a:ext cx="4063577" cy="351104"/>
          </a:xfrm>
          <a:prstGeom prst="rect">
            <a:avLst/>
          </a:prstGeom>
          <a:solidFill>
            <a:srgbClr val="D43E01"/>
          </a:solidFill>
          <a:ln w="12700" cap="flat">
            <a:noFill/>
            <a:miter lim="400000"/>
          </a:ln>
          <a:effectLst/>
        </p:spPr>
        <p:txBody>
          <a:bodyPr wrap="square" lIns="50800" tIns="50800" rIns="50800" bIns="50800" numCol="1" anchor="ctr">
            <a:noAutofit/>
          </a:bodyPr>
          <a:lstStyle/>
          <a:p>
            <a:pPr algn="ctr">
              <a:defRPr sz="3200">
                <a:solidFill>
                  <a:srgbClr val="FFFFFF"/>
                </a:solidFill>
                <a:latin typeface="Helvetica Light"/>
                <a:ea typeface="Helvetica Light"/>
                <a:cs typeface="Helvetica Light"/>
                <a:sym typeface="Helvetica Light"/>
              </a:defRPr>
            </a:pPr>
            <a:r>
              <a:rPr lang="en-US" sz="1400">
                <a:solidFill>
                  <a:srgbClr val="FFFFFF"/>
                </a:solidFill>
                <a:latin typeface="Open Sans"/>
                <a:ea typeface="Helvetica Light"/>
                <a:cs typeface="Helvetica Light"/>
                <a:sym typeface="Helvetica Light"/>
              </a:rPr>
              <a:t>PRINTED</a:t>
            </a:r>
            <a:endParaRPr sz="1400">
              <a:solidFill>
                <a:srgbClr val="FFFFFF"/>
              </a:solidFill>
              <a:latin typeface="Open Sans"/>
              <a:ea typeface="Helvetica Light"/>
              <a:cs typeface="Helvetica Light"/>
              <a:sym typeface="Helvetica Light"/>
            </a:endParaRPr>
          </a:p>
        </p:txBody>
      </p:sp>
      <p:sp>
        <p:nvSpPr>
          <p:cNvPr id="19" name="Shape 987">
            <a:extLst>
              <a:ext uri="{FF2B5EF4-FFF2-40B4-BE49-F238E27FC236}">
                <a16:creationId xmlns:a16="http://schemas.microsoft.com/office/drawing/2014/main" id="{A3936644-F195-289D-A27C-E8B744733274}"/>
              </a:ext>
            </a:extLst>
          </p:cNvPr>
          <p:cNvSpPr/>
          <p:nvPr/>
        </p:nvSpPr>
        <p:spPr>
          <a:xfrm flipH="1">
            <a:off x="883824" y="4266397"/>
            <a:ext cx="4063577" cy="351104"/>
          </a:xfrm>
          <a:prstGeom prst="rect">
            <a:avLst/>
          </a:prstGeom>
          <a:solidFill>
            <a:srgbClr val="D43E01"/>
          </a:solidFill>
          <a:ln w="12700" cap="flat">
            <a:noFill/>
            <a:miter lim="400000"/>
          </a:ln>
          <a:effectLst/>
        </p:spPr>
        <p:txBody>
          <a:bodyPr wrap="square" lIns="50800" tIns="50800" rIns="50800" bIns="50800" numCol="1" anchor="ctr">
            <a:noAutofit/>
          </a:bodyPr>
          <a:lstStyle/>
          <a:p>
            <a:pPr algn="ctr">
              <a:defRPr sz="3200">
                <a:solidFill>
                  <a:srgbClr val="FFFFFF"/>
                </a:solidFill>
                <a:latin typeface="Helvetica Light"/>
                <a:ea typeface="Helvetica Light"/>
                <a:cs typeface="Helvetica Light"/>
                <a:sym typeface="Helvetica Light"/>
              </a:defRPr>
            </a:pPr>
            <a:r>
              <a:rPr lang="en-US" sz="1400">
                <a:solidFill>
                  <a:srgbClr val="FFFFFF"/>
                </a:solidFill>
                <a:latin typeface="Open Sans"/>
                <a:ea typeface="Helvetica Light"/>
                <a:cs typeface="Helvetica Light"/>
                <a:sym typeface="Helvetica Light"/>
              </a:rPr>
              <a:t>TRANSLATION IN PROGRESS</a:t>
            </a:r>
            <a:endParaRPr sz="1400">
              <a:solidFill>
                <a:srgbClr val="FFFFFF"/>
              </a:solidFill>
              <a:latin typeface="Open Sans"/>
              <a:ea typeface="Helvetica Light"/>
              <a:cs typeface="Helvetica Light"/>
              <a:sym typeface="Helvetica Light"/>
            </a:endParaRPr>
          </a:p>
        </p:txBody>
      </p:sp>
      <p:sp>
        <p:nvSpPr>
          <p:cNvPr id="20" name="Shape 987">
            <a:extLst>
              <a:ext uri="{FF2B5EF4-FFF2-40B4-BE49-F238E27FC236}">
                <a16:creationId xmlns:a16="http://schemas.microsoft.com/office/drawing/2014/main" id="{0645CC5A-C05B-7E17-E9AC-86A63CF25BFA}"/>
              </a:ext>
            </a:extLst>
          </p:cNvPr>
          <p:cNvSpPr/>
          <p:nvPr/>
        </p:nvSpPr>
        <p:spPr>
          <a:xfrm flipH="1">
            <a:off x="873066" y="3853271"/>
            <a:ext cx="4063577" cy="351104"/>
          </a:xfrm>
          <a:prstGeom prst="rect">
            <a:avLst/>
          </a:prstGeom>
          <a:solidFill>
            <a:srgbClr val="9A851E"/>
          </a:solidFill>
          <a:ln w="12700" cap="flat">
            <a:solidFill>
              <a:srgbClr val="9A851E"/>
            </a:solidFill>
            <a:miter lim="400000"/>
          </a:ln>
          <a:effectLst/>
        </p:spPr>
        <p:txBody>
          <a:bodyPr wrap="square" lIns="50800" tIns="50800" rIns="50800" bIns="50800" numCol="1" anchor="ctr">
            <a:noAutofit/>
          </a:bodyPr>
          <a:lstStyle/>
          <a:p>
            <a:pPr algn="just">
              <a:defRPr sz="3200">
                <a:solidFill>
                  <a:srgbClr val="FFFFFF"/>
                </a:solidFill>
                <a:latin typeface="Helvetica Light"/>
                <a:ea typeface="Helvetica Light"/>
                <a:cs typeface="Helvetica Light"/>
                <a:sym typeface="Helvetica Light"/>
              </a:defRPr>
            </a:pPr>
            <a:r>
              <a:rPr lang="en-US" sz="1400" kern="0">
                <a:solidFill>
                  <a:srgbClr val="FFFFFF"/>
                </a:solidFill>
                <a:latin typeface="Open Sans"/>
                <a:ea typeface="Helvetica Light"/>
                <a:cs typeface="Helvetica Light"/>
                <a:sym typeface="Helvetica Light"/>
              </a:rPr>
              <a:t> Bengali</a:t>
            </a:r>
            <a:r>
              <a:rPr lang="en-US" sz="1400">
                <a:solidFill>
                  <a:srgbClr val="FFFFFF"/>
                </a:solidFill>
                <a:latin typeface="Open Sans"/>
                <a:ea typeface="Helvetica Light"/>
                <a:cs typeface="Helvetica Light"/>
                <a:sym typeface="Helvetica Light"/>
              </a:rPr>
              <a:t> </a:t>
            </a:r>
            <a:endParaRPr sz="1400" dirty="0">
              <a:solidFill>
                <a:srgbClr val="FFFFFF"/>
              </a:solidFill>
              <a:latin typeface="Open Sans"/>
              <a:ea typeface="Helvetica Light"/>
              <a:cs typeface="Helvetica Light"/>
              <a:sym typeface="Helvetica Light"/>
            </a:endParaRPr>
          </a:p>
        </p:txBody>
      </p:sp>
      <p:sp>
        <p:nvSpPr>
          <p:cNvPr id="21" name="Shape 987">
            <a:extLst>
              <a:ext uri="{FF2B5EF4-FFF2-40B4-BE49-F238E27FC236}">
                <a16:creationId xmlns:a16="http://schemas.microsoft.com/office/drawing/2014/main" id="{B8C4007D-4E2F-6F4C-94FC-AD6F7F6A0E0B}"/>
              </a:ext>
            </a:extLst>
          </p:cNvPr>
          <p:cNvSpPr/>
          <p:nvPr/>
        </p:nvSpPr>
        <p:spPr>
          <a:xfrm flipH="1">
            <a:off x="883824" y="4622921"/>
            <a:ext cx="4063577" cy="351104"/>
          </a:xfrm>
          <a:prstGeom prst="rect">
            <a:avLst/>
          </a:prstGeom>
          <a:solidFill>
            <a:srgbClr val="70AD47">
              <a:lumMod val="50000"/>
            </a:srgbClr>
          </a:solidFill>
          <a:ln w="12700" cap="flat">
            <a:solidFill>
              <a:srgbClr val="70AD47">
                <a:lumMod val="50000"/>
              </a:srgbClr>
            </a:solidFill>
            <a:miter lim="400000"/>
          </a:ln>
          <a:effectLst/>
        </p:spPr>
        <p:txBody>
          <a:bodyPr wrap="square" lIns="50800" tIns="50800" rIns="50800" bIns="50800" numCol="1" anchor="ctr">
            <a:noAutofit/>
          </a:bodyPr>
          <a:lstStyle/>
          <a:p>
            <a:pPr marL="0" marR="0" lvl="0" indent="0" algn="just" defTabSz="914400" eaLnBrk="1" fontAlgn="auto" latinLnBrk="0" hangingPunct="1">
              <a:lnSpc>
                <a:spcPct val="100000"/>
              </a:lnSpc>
              <a:spcBef>
                <a:spcPts val="0"/>
              </a:spcBef>
              <a:spcAft>
                <a:spcPts val="0"/>
              </a:spcAft>
              <a:buClrTx/>
              <a:buSzTx/>
              <a:buFontTx/>
              <a:buNone/>
              <a:tabLst/>
              <a:defRPr sz="3200">
                <a:solidFill>
                  <a:srgbClr val="FFFFFF"/>
                </a:solidFill>
                <a:latin typeface="Helvetica Light"/>
                <a:ea typeface="Helvetica Light"/>
                <a:cs typeface="Helvetica Light"/>
                <a:sym typeface="Helvetica Light"/>
              </a:defRPr>
            </a:pPr>
            <a:r>
              <a:rPr kumimoji="0" lang="en-US" sz="1400" b="0" i="0" u="none" strike="noStrike" kern="0" cap="none" spc="0" normalizeH="0" baseline="0" noProof="0" dirty="0">
                <a:ln>
                  <a:noFill/>
                </a:ln>
                <a:solidFill>
                  <a:srgbClr val="FFFFFF"/>
                </a:solidFill>
                <a:effectLst/>
                <a:uLnTx/>
                <a:uFillTx/>
                <a:latin typeface="Open Sans"/>
                <a:ea typeface="Helvetica Light"/>
                <a:cs typeface="Helvetica Light"/>
                <a:sym typeface="Helvetica Light"/>
              </a:rPr>
              <a:t>  Bahasa Indonesia</a:t>
            </a:r>
            <a:endParaRPr kumimoji="0" sz="1400" b="0" i="0" u="none" strike="noStrike" kern="0" cap="none" spc="0" normalizeH="0" baseline="0" noProof="0" dirty="0">
              <a:ln>
                <a:noFill/>
              </a:ln>
              <a:solidFill>
                <a:srgbClr val="FFFFFF"/>
              </a:solidFill>
              <a:effectLst/>
              <a:uLnTx/>
              <a:uFillTx/>
              <a:latin typeface="Open Sans"/>
              <a:ea typeface="Helvetica Light"/>
              <a:cs typeface="Helvetica Light"/>
              <a:sym typeface="Helvetica Light"/>
            </a:endParaRPr>
          </a:p>
        </p:txBody>
      </p:sp>
      <p:pic>
        <p:nvPicPr>
          <p:cNvPr id="22" name="Picture 21">
            <a:extLst>
              <a:ext uri="{FF2B5EF4-FFF2-40B4-BE49-F238E27FC236}">
                <a16:creationId xmlns:a16="http://schemas.microsoft.com/office/drawing/2014/main" id="{89EB7FD4-4390-17DD-4F6A-5C458C1F7F91}"/>
              </a:ext>
            </a:extLst>
          </p:cNvPr>
          <p:cNvPicPr>
            <a:picLocks noChangeAspect="1"/>
          </p:cNvPicPr>
          <p:nvPr/>
        </p:nvPicPr>
        <p:blipFill>
          <a:blip r:embed="rId2"/>
          <a:stretch>
            <a:fillRect/>
          </a:stretch>
        </p:blipFill>
        <p:spPr>
          <a:xfrm>
            <a:off x="4724400" y="1373914"/>
            <a:ext cx="9266301" cy="5712686"/>
          </a:xfrm>
          <a:prstGeom prst="rect">
            <a:avLst/>
          </a:prstGeom>
        </p:spPr>
      </p:pic>
      <p:sp>
        <p:nvSpPr>
          <p:cNvPr id="23" name="AutoShape 41">
            <a:extLst>
              <a:ext uri="{FF2B5EF4-FFF2-40B4-BE49-F238E27FC236}">
                <a16:creationId xmlns:a16="http://schemas.microsoft.com/office/drawing/2014/main" id="{3C507BF6-3E64-1E00-6877-3E14EF86FEF5}"/>
              </a:ext>
            </a:extLst>
          </p:cNvPr>
          <p:cNvSpPr>
            <a:spLocks/>
          </p:cNvSpPr>
          <p:nvPr/>
        </p:nvSpPr>
        <p:spPr bwMode="auto">
          <a:xfrm>
            <a:off x="3826916" y="3516598"/>
            <a:ext cx="374720" cy="27626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ysClr val="window" lastClr="FFFFFF"/>
          </a:solidFill>
          <a:ln>
            <a:noFill/>
          </a:ln>
          <a:effectLst/>
        </p:spPr>
        <p:txBody>
          <a:bodyPr lIns="101578" tIns="101578" rIns="101578" bIns="101578" anchor="ctr"/>
          <a:lstStyle/>
          <a:p>
            <a:pPr defTabSz="914195">
              <a:defRPr/>
            </a:pPr>
            <a:endParaRPr lang="es-ES" sz="1400" kern="0">
              <a:solidFill>
                <a:prstClr val="white"/>
              </a:solidFill>
              <a:effectLst>
                <a:outerShdw blurRad="38100" dist="38100" dir="2700000" algn="tl">
                  <a:srgbClr val="000000"/>
                </a:outerShdw>
              </a:effectLst>
              <a:latin typeface="Open Sans"/>
              <a:cs typeface="Gill Sans" charset="0"/>
              <a:sym typeface="Gill Sans" charset="0"/>
            </a:endParaRPr>
          </a:p>
        </p:txBody>
      </p:sp>
      <p:sp>
        <p:nvSpPr>
          <p:cNvPr id="24" name="AutoShape 41">
            <a:extLst>
              <a:ext uri="{FF2B5EF4-FFF2-40B4-BE49-F238E27FC236}">
                <a16:creationId xmlns:a16="http://schemas.microsoft.com/office/drawing/2014/main" id="{7252EBB6-78E1-08F2-BE1F-E2693FE46207}"/>
              </a:ext>
            </a:extLst>
          </p:cNvPr>
          <p:cNvSpPr>
            <a:spLocks/>
          </p:cNvSpPr>
          <p:nvPr/>
        </p:nvSpPr>
        <p:spPr bwMode="auto">
          <a:xfrm>
            <a:off x="3826916" y="2821119"/>
            <a:ext cx="374720" cy="27626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ysClr val="window" lastClr="FFFFFF"/>
          </a:solidFill>
          <a:ln>
            <a:noFill/>
          </a:ln>
          <a:effectLst/>
        </p:spPr>
        <p:txBody>
          <a:bodyPr lIns="101578" tIns="101578" rIns="101578" bIns="101578" anchor="ctr"/>
          <a:lstStyle/>
          <a:p>
            <a:pPr defTabSz="914195">
              <a:defRPr/>
            </a:pPr>
            <a:endParaRPr lang="es-ES" sz="1400" kern="0">
              <a:solidFill>
                <a:prstClr val="white"/>
              </a:solidFill>
              <a:effectLst>
                <a:outerShdw blurRad="38100" dist="38100" dir="2700000" algn="tl">
                  <a:srgbClr val="000000"/>
                </a:outerShdw>
              </a:effectLst>
              <a:latin typeface="Open Sans"/>
              <a:cs typeface="Gill Sans" charset="0"/>
              <a:sym typeface="Gill Sans" charset="0"/>
            </a:endParaRPr>
          </a:p>
        </p:txBody>
      </p:sp>
      <p:sp>
        <p:nvSpPr>
          <p:cNvPr id="25" name="Shape 987">
            <a:extLst>
              <a:ext uri="{FF2B5EF4-FFF2-40B4-BE49-F238E27FC236}">
                <a16:creationId xmlns:a16="http://schemas.microsoft.com/office/drawing/2014/main" id="{24CB291F-0B57-462F-C85A-AA829351AF27}"/>
              </a:ext>
            </a:extLst>
          </p:cNvPr>
          <p:cNvSpPr/>
          <p:nvPr/>
        </p:nvSpPr>
        <p:spPr>
          <a:xfrm flipH="1">
            <a:off x="883824" y="4975953"/>
            <a:ext cx="3840576" cy="351104"/>
          </a:xfrm>
          <a:prstGeom prst="rect">
            <a:avLst/>
          </a:prstGeom>
          <a:solidFill>
            <a:srgbClr val="9A851E"/>
          </a:solidFill>
          <a:ln w="12700" cap="flat">
            <a:solidFill>
              <a:srgbClr val="9A851E"/>
            </a:solidFill>
            <a:miter lim="400000"/>
          </a:ln>
          <a:effectLst/>
        </p:spPr>
        <p:txBody>
          <a:bodyPr wrap="square" lIns="50800" tIns="50800" rIns="50800" bIns="50800" numCol="1" anchor="ctr">
            <a:noAutofit/>
          </a:bodyPr>
          <a:lstStyle/>
          <a:p>
            <a:pPr algn="just">
              <a:defRPr sz="3200">
                <a:solidFill>
                  <a:srgbClr val="FFFFFF"/>
                </a:solidFill>
                <a:latin typeface="Helvetica Light"/>
                <a:ea typeface="Helvetica Light"/>
                <a:cs typeface="Helvetica Light"/>
                <a:sym typeface="Helvetica Light"/>
              </a:defRPr>
            </a:pPr>
            <a:r>
              <a:rPr lang="en-US" sz="1400" dirty="0">
                <a:solidFill>
                  <a:srgbClr val="FFFFFF"/>
                </a:solidFill>
                <a:latin typeface="Open Sans"/>
                <a:ea typeface="Helvetica Light"/>
                <a:cs typeface="Helvetica Light"/>
                <a:sym typeface="Helvetica Light"/>
              </a:rPr>
              <a:t>  Mandarin</a:t>
            </a:r>
            <a:endParaRPr sz="1400" dirty="0">
              <a:solidFill>
                <a:srgbClr val="FFFFFF"/>
              </a:solidFill>
              <a:latin typeface="Open Sans"/>
              <a:ea typeface="Helvetica Light"/>
              <a:cs typeface="Helvetica Light"/>
              <a:sym typeface="Helvetica Light"/>
            </a:endParaRPr>
          </a:p>
        </p:txBody>
      </p:sp>
      <p:sp>
        <p:nvSpPr>
          <p:cNvPr id="26" name="AutoShape 41">
            <a:extLst>
              <a:ext uri="{FF2B5EF4-FFF2-40B4-BE49-F238E27FC236}">
                <a16:creationId xmlns:a16="http://schemas.microsoft.com/office/drawing/2014/main" id="{8C7FA729-4749-08AE-76E0-01667935AAE8}"/>
              </a:ext>
            </a:extLst>
          </p:cNvPr>
          <p:cNvSpPr>
            <a:spLocks/>
          </p:cNvSpPr>
          <p:nvPr/>
        </p:nvSpPr>
        <p:spPr bwMode="auto">
          <a:xfrm>
            <a:off x="3833842" y="3897600"/>
            <a:ext cx="374720" cy="27626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ysClr val="window" lastClr="FFFFFF"/>
          </a:solidFill>
          <a:ln>
            <a:noFill/>
          </a:ln>
          <a:effectLst/>
        </p:spPr>
        <p:txBody>
          <a:bodyPr lIns="101578" tIns="101578" rIns="101578" bIns="101578" anchor="ctr"/>
          <a:lstStyle/>
          <a:p>
            <a:pPr defTabSz="914195">
              <a:defRPr/>
            </a:pPr>
            <a:endParaRPr lang="es-ES" sz="1400" kern="0">
              <a:solidFill>
                <a:prstClr val="white"/>
              </a:solidFill>
              <a:effectLst>
                <a:outerShdw blurRad="38100" dist="38100" dir="2700000" algn="tl">
                  <a:srgbClr val="000000"/>
                </a:outerShdw>
              </a:effectLst>
              <a:latin typeface="Open Sans"/>
              <a:cs typeface="Gill Sans" charset="0"/>
              <a:sym typeface="Gill Sans" charset="0"/>
            </a:endParaRPr>
          </a:p>
        </p:txBody>
      </p:sp>
    </p:spTree>
    <p:extLst>
      <p:ext uri="{BB962C8B-B14F-4D97-AF65-F5344CB8AC3E}">
        <p14:creationId xmlns:p14="http://schemas.microsoft.com/office/powerpoint/2010/main" val="14413284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B801850-8743-C495-3023-6B67A7C827C8}"/>
              </a:ext>
            </a:extLst>
          </p:cNvPr>
          <p:cNvSpPr>
            <a:spLocks noGrp="1"/>
          </p:cNvSpPr>
          <p:nvPr>
            <p:ph type="body" sz="quarter" idx="10"/>
          </p:nvPr>
        </p:nvSpPr>
        <p:spPr/>
        <p:txBody>
          <a:bodyPr/>
          <a:lstStyle/>
          <a:p>
            <a:r>
              <a:rPr lang="en-GB" dirty="0"/>
              <a:t>ssiddiq@aaoifi.com</a:t>
            </a:r>
          </a:p>
        </p:txBody>
      </p:sp>
      <p:sp>
        <p:nvSpPr>
          <p:cNvPr id="3" name="Text Placeholder 2">
            <a:extLst>
              <a:ext uri="{FF2B5EF4-FFF2-40B4-BE49-F238E27FC236}">
                <a16:creationId xmlns:a16="http://schemas.microsoft.com/office/drawing/2014/main" id="{FAE3AE4B-44F6-F177-E00A-F528E9B91348}"/>
              </a:ext>
            </a:extLst>
          </p:cNvPr>
          <p:cNvSpPr>
            <a:spLocks noGrp="1"/>
          </p:cNvSpPr>
          <p:nvPr>
            <p:ph type="body" sz="quarter" idx="11"/>
          </p:nvPr>
        </p:nvSpPr>
        <p:spPr/>
        <p:txBody>
          <a:bodyPr/>
          <a:lstStyle/>
          <a:p>
            <a:r>
              <a:rPr lang="en-GB" dirty="0"/>
              <a:t>+973 1724 4496</a:t>
            </a:r>
          </a:p>
          <a:p>
            <a:r>
              <a:rPr lang="en-GB" dirty="0"/>
              <a:t>+973 35947400</a:t>
            </a:r>
          </a:p>
        </p:txBody>
      </p:sp>
    </p:spTree>
    <p:extLst>
      <p:ext uri="{BB962C8B-B14F-4D97-AF65-F5344CB8AC3E}">
        <p14:creationId xmlns:p14="http://schemas.microsoft.com/office/powerpoint/2010/main" val="11415011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C99776-CA3D-18D4-F617-ADD5CDDF29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BC1D5D-9889-7D2C-20EC-25153B86E505}"/>
              </a:ext>
            </a:extLst>
          </p:cNvPr>
          <p:cNvSpPr>
            <a:spLocks noGrp="1"/>
          </p:cNvSpPr>
          <p:nvPr>
            <p:ph type="title"/>
          </p:nvPr>
        </p:nvSpPr>
        <p:spPr/>
        <p:txBody>
          <a:bodyPr/>
          <a:lstStyle/>
          <a:p>
            <a:r>
              <a:rPr lang="en-US" sz="4800" b="1" dirty="0">
                <a:latin typeface="Calibri" panose="020F0502020204030204" pitchFamily="34" charset="0"/>
                <a:ea typeface="Calibri" panose="020F0502020204030204" pitchFamily="34" charset="0"/>
                <a:cs typeface="Calibri" panose="020F0502020204030204" pitchFamily="34" charset="0"/>
              </a:rPr>
              <a:t>East Africa and Somaliland</a:t>
            </a:r>
            <a:endParaRPr lang="en-GB" sz="4800" b="1" dirty="0">
              <a:latin typeface="Calibri" panose="020F0502020204030204" pitchFamily="34" charset="0"/>
              <a:ea typeface="Calibri" panose="020F0502020204030204" pitchFamily="34" charset="0"/>
              <a:cs typeface="Calibri" panose="020F0502020204030204" pitchFamily="34" charset="0"/>
            </a:endParaRPr>
          </a:p>
        </p:txBody>
      </p:sp>
      <p:sp>
        <p:nvSpPr>
          <p:cNvPr id="3" name="Text Placeholder 2">
            <a:extLst>
              <a:ext uri="{FF2B5EF4-FFF2-40B4-BE49-F238E27FC236}">
                <a16:creationId xmlns:a16="http://schemas.microsoft.com/office/drawing/2014/main" id="{B723EEE3-965E-5525-C72D-644BF207DC30}"/>
              </a:ext>
            </a:extLst>
          </p:cNvPr>
          <p:cNvSpPr>
            <a:spLocks noGrp="1"/>
          </p:cNvSpPr>
          <p:nvPr>
            <p:ph type="body" sz="quarter" idx="10"/>
          </p:nvPr>
        </p:nvSpPr>
        <p:spPr/>
        <p:txBody>
          <a:bodyPr/>
          <a:lstStyle/>
          <a:p>
            <a:r>
              <a:rPr lang="en-GB" dirty="0"/>
              <a:t>1.</a:t>
            </a:r>
          </a:p>
        </p:txBody>
      </p:sp>
    </p:spTree>
    <p:extLst>
      <p:ext uri="{BB962C8B-B14F-4D97-AF65-F5344CB8AC3E}">
        <p14:creationId xmlns:p14="http://schemas.microsoft.com/office/powerpoint/2010/main" val="36440334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3FCA1D-46FC-DB69-E843-608827CED4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BABDDD-D8EF-E3E2-5B20-0587E3827EAF}"/>
              </a:ext>
            </a:extLst>
          </p:cNvPr>
          <p:cNvSpPr>
            <a:spLocks noGrp="1"/>
          </p:cNvSpPr>
          <p:nvPr>
            <p:ph type="title"/>
          </p:nvPr>
        </p:nvSpPr>
        <p:spPr/>
        <p:txBody>
          <a:bodyPr/>
          <a:lstStyle/>
          <a:p>
            <a:r>
              <a:rPr lang="en-US" dirty="0"/>
              <a:t>Outline of the presentation</a:t>
            </a:r>
            <a:endParaRPr lang="en-GB" dirty="0"/>
          </a:p>
        </p:txBody>
      </p:sp>
      <p:graphicFrame>
        <p:nvGraphicFramePr>
          <p:cNvPr id="4" name="Content Placeholder 24">
            <a:extLst>
              <a:ext uri="{FF2B5EF4-FFF2-40B4-BE49-F238E27FC236}">
                <a16:creationId xmlns:a16="http://schemas.microsoft.com/office/drawing/2014/main" id="{619487EF-92F9-1395-0C5B-C7D2B998C1AB}"/>
              </a:ext>
            </a:extLst>
          </p:cNvPr>
          <p:cNvGraphicFramePr>
            <a:graphicFrameLocks/>
          </p:cNvGraphicFramePr>
          <p:nvPr>
            <p:extLst>
              <p:ext uri="{D42A27DB-BD31-4B8C-83A1-F6EECF244321}">
                <p14:modId xmlns:p14="http://schemas.microsoft.com/office/powerpoint/2010/main" val="458974622"/>
              </p:ext>
            </p:extLst>
          </p:nvPr>
        </p:nvGraphicFramePr>
        <p:xfrm>
          <a:off x="933931" y="1219200"/>
          <a:ext cx="12096269" cy="3429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412820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664DEB-776C-5FB7-A6C0-137D3A10D5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4EC954-B5FC-6B39-B536-3A7DB7AAA21B}"/>
              </a:ext>
            </a:extLst>
          </p:cNvPr>
          <p:cNvSpPr>
            <a:spLocks noGrp="1"/>
          </p:cNvSpPr>
          <p:nvPr>
            <p:ph type="title"/>
          </p:nvPr>
        </p:nvSpPr>
        <p:spPr/>
        <p:txBody>
          <a:bodyPr/>
          <a:lstStyle/>
          <a:p>
            <a:r>
              <a:rPr lang="en-US" dirty="0"/>
              <a:t>East Africa – Some key economic data</a:t>
            </a:r>
          </a:p>
        </p:txBody>
      </p:sp>
      <p:sp>
        <p:nvSpPr>
          <p:cNvPr id="4" name="TextBox 3">
            <a:extLst>
              <a:ext uri="{FF2B5EF4-FFF2-40B4-BE49-F238E27FC236}">
                <a16:creationId xmlns:a16="http://schemas.microsoft.com/office/drawing/2014/main" id="{B1D20A94-56C2-B46C-59E6-335727A0C715}"/>
              </a:ext>
            </a:extLst>
          </p:cNvPr>
          <p:cNvSpPr txBox="1"/>
          <p:nvPr/>
        </p:nvSpPr>
        <p:spPr>
          <a:xfrm>
            <a:off x="1297177" y="7848600"/>
            <a:ext cx="13257023" cy="312650"/>
          </a:xfrm>
          <a:prstGeom prst="rect">
            <a:avLst/>
          </a:prstGeom>
          <a:noFill/>
        </p:spPr>
        <p:txBody>
          <a:bodyPr wrap="square">
            <a:spAutoFit/>
          </a:bodyPr>
          <a:lstStyle/>
          <a:p>
            <a:pPr>
              <a:lnSpc>
                <a:spcPct val="107000"/>
              </a:lnSpc>
              <a:spcAft>
                <a:spcPts val="800"/>
              </a:spcAft>
            </a:pPr>
            <a:r>
              <a:rPr lang="en-GB" sz="1400" kern="100" dirty="0">
                <a:effectLst/>
                <a:ea typeface="Aptos" panose="020B0004020202020204" pitchFamily="34" charset="0"/>
                <a:cs typeface="Times New Roman" panose="02020603050405020304" pitchFamily="18" charset="0"/>
              </a:rPr>
              <a:t>Source: African Development Bank - East Africa Economic Outlook 2023 - Mobilizing Private Sector Financing for Climate and Green Growth</a:t>
            </a:r>
          </a:p>
        </p:txBody>
      </p:sp>
      <p:sp>
        <p:nvSpPr>
          <p:cNvPr id="6" name="TextBox 5">
            <a:extLst>
              <a:ext uri="{FF2B5EF4-FFF2-40B4-BE49-F238E27FC236}">
                <a16:creationId xmlns:a16="http://schemas.microsoft.com/office/drawing/2014/main" id="{E26B997F-E534-E70D-744F-FE29C25D1D6E}"/>
              </a:ext>
            </a:extLst>
          </p:cNvPr>
          <p:cNvSpPr txBox="1"/>
          <p:nvPr/>
        </p:nvSpPr>
        <p:spPr>
          <a:xfrm>
            <a:off x="779754" y="1210722"/>
            <a:ext cx="5409379" cy="5355312"/>
          </a:xfrm>
          <a:prstGeom prst="rect">
            <a:avLst/>
          </a:prstGeom>
          <a:noFill/>
        </p:spPr>
        <p:txBody>
          <a:bodyPr wrap="square">
            <a:spAutoFit/>
          </a:bodyPr>
          <a:lstStyle/>
          <a:p>
            <a:pPr marL="285750" indent="-285750">
              <a:buFont typeface="Arial" panose="020B0604020202020204" pitchFamily="34" charset="0"/>
              <a:buChar char="•"/>
            </a:pPr>
            <a:r>
              <a:rPr lang="en-US" dirty="0"/>
              <a:t>East Africa’s GDP of over USD 550 billion represents about 20% of the continent’s market size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GB" kern="100" dirty="0">
                <a:effectLst/>
                <a:ea typeface="Aptos" panose="020B0004020202020204" pitchFamily="34" charset="0"/>
                <a:cs typeface="Times New Roman" panose="02020603050405020304" pitchFamily="18" charset="0"/>
              </a:rPr>
              <a:t>East Africa’s population of over 400 million could double by 2050.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GB" kern="100" dirty="0">
                <a:effectLst/>
                <a:ea typeface="Aptos" panose="020B0004020202020204" pitchFamily="34" charset="0"/>
                <a:cs typeface="Times New Roman" panose="02020603050405020304" pitchFamily="18" charset="0"/>
              </a:rPr>
              <a:t>The region’s real GDP growth is projected to surpass the continental and global average over 2023-2024, despite the persistent headwinds.</a:t>
            </a:r>
          </a:p>
          <a:p>
            <a:pPr marL="285750" indent="-285750">
              <a:buFont typeface="Arial" panose="020B0604020202020204" pitchFamily="34" charset="0"/>
              <a:buChar char="•"/>
            </a:pPr>
            <a:endParaRPr lang="en-GB" kern="100" dirty="0">
              <a:ea typeface="Aptos" panose="020B0004020202020204" pitchFamily="34" charset="0"/>
              <a:cs typeface="Times New Roman" panose="02020603050405020304" pitchFamily="18" charset="0"/>
            </a:endParaRPr>
          </a:p>
          <a:p>
            <a:pPr marL="285750" indent="-285750">
              <a:buFont typeface="Arial" panose="020B0604020202020204" pitchFamily="34" charset="0"/>
              <a:buChar char="•"/>
            </a:pPr>
            <a:r>
              <a:rPr lang="en-GB" kern="100" dirty="0">
                <a:effectLst/>
                <a:ea typeface="Aptos" panose="020B0004020202020204" pitchFamily="34" charset="0"/>
                <a:cs typeface="Times New Roman" panose="02020603050405020304" pitchFamily="18" charset="0"/>
              </a:rPr>
              <a:t>East Africa’s economic growth in 2023 and 2024 would strengthen and is expected to be the highest among all of Africa’s regions. Economic growth in the East Africa’s region will accelerate to 5.1% in 2023 and 5.8% in 2024.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GB" kern="100" dirty="0">
                <a:effectLst/>
                <a:ea typeface="Aptos" panose="020B0004020202020204" pitchFamily="34" charset="0"/>
                <a:cs typeface="Times New Roman" panose="02020603050405020304" pitchFamily="18" charset="0"/>
              </a:rPr>
              <a:t>East Africa is home to the continent’s largest wind farm, the Lake Turkana wind plant in Kenya.</a:t>
            </a:r>
          </a:p>
          <a:p>
            <a:endParaRPr lang="en-US" dirty="0"/>
          </a:p>
        </p:txBody>
      </p:sp>
      <p:grpSp>
        <p:nvGrpSpPr>
          <p:cNvPr id="12" name="Group 11">
            <a:extLst>
              <a:ext uri="{FF2B5EF4-FFF2-40B4-BE49-F238E27FC236}">
                <a16:creationId xmlns:a16="http://schemas.microsoft.com/office/drawing/2014/main" id="{5ADA7DB4-CE93-E375-9592-4C82C5ACBF13}"/>
              </a:ext>
            </a:extLst>
          </p:cNvPr>
          <p:cNvGrpSpPr/>
          <p:nvPr/>
        </p:nvGrpSpPr>
        <p:grpSpPr>
          <a:xfrm>
            <a:off x="6553199" y="2078497"/>
            <a:ext cx="7803967" cy="4474703"/>
            <a:chOff x="6553199" y="2078497"/>
            <a:chExt cx="7803967" cy="4474703"/>
          </a:xfrm>
        </p:grpSpPr>
        <p:pic>
          <p:nvPicPr>
            <p:cNvPr id="10" name="Picture 9" descr="A graph of different colored bars&#10;&#10;Description automatically generated">
              <a:extLst>
                <a:ext uri="{FF2B5EF4-FFF2-40B4-BE49-F238E27FC236}">
                  <a16:creationId xmlns:a16="http://schemas.microsoft.com/office/drawing/2014/main" id="{D02A0FA0-D215-2C4F-9E17-864913A54BD9}"/>
                </a:ext>
              </a:extLst>
            </p:cNvPr>
            <p:cNvPicPr>
              <a:picLocks noChangeAspect="1"/>
            </p:cNvPicPr>
            <p:nvPr/>
          </p:nvPicPr>
          <p:blipFill>
            <a:blip r:embed="rId2"/>
            <a:stretch>
              <a:fillRect/>
            </a:stretch>
          </p:blipFill>
          <p:spPr>
            <a:xfrm>
              <a:off x="6553199" y="2078497"/>
              <a:ext cx="7803967" cy="4474703"/>
            </a:xfrm>
            <a:prstGeom prst="rect">
              <a:avLst/>
            </a:prstGeom>
          </p:spPr>
        </p:pic>
        <p:sp>
          <p:nvSpPr>
            <p:cNvPr id="11" name="Rectangle 10">
              <a:extLst>
                <a:ext uri="{FF2B5EF4-FFF2-40B4-BE49-F238E27FC236}">
                  <a16:creationId xmlns:a16="http://schemas.microsoft.com/office/drawing/2014/main" id="{418BD27C-C1D0-A4E0-B728-BFC1C6362A57}"/>
                </a:ext>
              </a:extLst>
            </p:cNvPr>
            <p:cNvSpPr/>
            <p:nvPr/>
          </p:nvSpPr>
          <p:spPr>
            <a:xfrm>
              <a:off x="6553200" y="2078497"/>
              <a:ext cx="1143001" cy="436103"/>
            </a:xfrm>
            <a:prstGeom prst="rect">
              <a:avLst/>
            </a:prstGeom>
            <a:solidFill>
              <a:srgbClr val="E8DE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 name="Slide Number Placeholder 12">
            <a:extLst>
              <a:ext uri="{FF2B5EF4-FFF2-40B4-BE49-F238E27FC236}">
                <a16:creationId xmlns:a16="http://schemas.microsoft.com/office/drawing/2014/main" id="{FC6FF3E9-8DD2-48AB-CB64-D75CCEE3CB5A}"/>
              </a:ext>
            </a:extLst>
          </p:cNvPr>
          <p:cNvSpPr>
            <a:spLocks noGrp="1"/>
          </p:cNvSpPr>
          <p:nvPr>
            <p:ph type="sldNum" sz="quarter" idx="12"/>
          </p:nvPr>
        </p:nvSpPr>
        <p:spPr/>
        <p:txBody>
          <a:bodyPr/>
          <a:lstStyle/>
          <a:p>
            <a:fld id="{B1AE6AA8-9295-4453-9FA8-09A866231E32}" type="slidenum">
              <a:rPr lang="en-US" smtClean="0"/>
              <a:t>5</a:t>
            </a:fld>
            <a:endParaRPr lang="en-US" dirty="0"/>
          </a:p>
        </p:txBody>
      </p:sp>
    </p:spTree>
    <p:extLst>
      <p:ext uri="{BB962C8B-B14F-4D97-AF65-F5344CB8AC3E}">
        <p14:creationId xmlns:p14="http://schemas.microsoft.com/office/powerpoint/2010/main" val="21079938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E193E3-3FD3-B978-2210-9278B19782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B7CE64-FAB6-F0F5-0C34-813BAB75F070}"/>
              </a:ext>
            </a:extLst>
          </p:cNvPr>
          <p:cNvSpPr>
            <a:spLocks noGrp="1"/>
          </p:cNvSpPr>
          <p:nvPr>
            <p:ph type="title"/>
          </p:nvPr>
        </p:nvSpPr>
        <p:spPr/>
        <p:txBody>
          <a:bodyPr/>
          <a:lstStyle/>
          <a:p>
            <a:r>
              <a:rPr lang="en-US" dirty="0"/>
              <a:t>Somaliland strengths</a:t>
            </a:r>
            <a:endParaRPr lang="en-GB" dirty="0"/>
          </a:p>
        </p:txBody>
      </p:sp>
      <p:graphicFrame>
        <p:nvGraphicFramePr>
          <p:cNvPr id="8" name="Content Placeholder 9">
            <a:extLst>
              <a:ext uri="{FF2B5EF4-FFF2-40B4-BE49-F238E27FC236}">
                <a16:creationId xmlns:a16="http://schemas.microsoft.com/office/drawing/2014/main" id="{744C4409-5ADE-3AF6-2180-DB04E6D23113}"/>
              </a:ext>
            </a:extLst>
          </p:cNvPr>
          <p:cNvGraphicFramePr>
            <a:graphicFrameLocks noGrp="1"/>
          </p:cNvGraphicFramePr>
          <p:nvPr>
            <p:ph sz="half" idx="1"/>
            <p:extLst>
              <p:ext uri="{D42A27DB-BD31-4B8C-83A1-F6EECF244321}">
                <p14:modId xmlns:p14="http://schemas.microsoft.com/office/powerpoint/2010/main" val="3133135069"/>
              </p:ext>
            </p:extLst>
          </p:nvPr>
        </p:nvGraphicFramePr>
        <p:xfrm>
          <a:off x="646811" y="1142999"/>
          <a:ext cx="13336777" cy="68052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103658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B23C5A-92A6-48DB-72A3-813FE17526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4A9D18-0538-293D-D260-9CE780AD5F82}"/>
              </a:ext>
            </a:extLst>
          </p:cNvPr>
          <p:cNvSpPr>
            <a:spLocks noGrp="1"/>
          </p:cNvSpPr>
          <p:nvPr>
            <p:ph type="title"/>
          </p:nvPr>
        </p:nvSpPr>
        <p:spPr/>
        <p:txBody>
          <a:bodyPr/>
          <a:lstStyle/>
          <a:p>
            <a:r>
              <a:rPr lang="en-US" sz="4800" b="1" dirty="0">
                <a:latin typeface="Calibri" panose="020F0502020204030204" pitchFamily="34" charset="0"/>
                <a:ea typeface="Calibri" panose="020F0502020204030204" pitchFamily="34" charset="0"/>
                <a:cs typeface="Calibri" panose="020F0502020204030204" pitchFamily="34" charset="0"/>
              </a:rPr>
              <a:t>Role of the regulatory framework in developing Islamic finance industry</a:t>
            </a:r>
          </a:p>
        </p:txBody>
      </p:sp>
      <p:sp>
        <p:nvSpPr>
          <p:cNvPr id="3" name="Text Placeholder 2">
            <a:extLst>
              <a:ext uri="{FF2B5EF4-FFF2-40B4-BE49-F238E27FC236}">
                <a16:creationId xmlns:a16="http://schemas.microsoft.com/office/drawing/2014/main" id="{EC4F6FE0-5FA5-D090-6C01-FB75444150B1}"/>
              </a:ext>
            </a:extLst>
          </p:cNvPr>
          <p:cNvSpPr>
            <a:spLocks noGrp="1"/>
          </p:cNvSpPr>
          <p:nvPr>
            <p:ph type="body" sz="quarter" idx="10"/>
          </p:nvPr>
        </p:nvSpPr>
        <p:spPr/>
        <p:txBody>
          <a:bodyPr/>
          <a:lstStyle/>
          <a:p>
            <a:r>
              <a:rPr lang="en-GB" dirty="0"/>
              <a:t>2.</a:t>
            </a:r>
          </a:p>
        </p:txBody>
      </p:sp>
    </p:spTree>
    <p:extLst>
      <p:ext uri="{BB962C8B-B14F-4D97-AF65-F5344CB8AC3E}">
        <p14:creationId xmlns:p14="http://schemas.microsoft.com/office/powerpoint/2010/main" val="30573359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F027300-E73C-F18D-E933-A47AB3FEDCC0}"/>
              </a:ext>
            </a:extLst>
          </p:cNvPr>
          <p:cNvSpPr>
            <a:spLocks noGrp="1"/>
          </p:cNvSpPr>
          <p:nvPr>
            <p:ph type="body" sz="quarter" idx="13"/>
          </p:nvPr>
        </p:nvSpPr>
        <p:spPr>
          <a:xfrm>
            <a:off x="4742021" y="1539370"/>
            <a:ext cx="9068598" cy="5775830"/>
          </a:xfrm>
        </p:spPr>
        <p:txBody>
          <a:bodyPr/>
          <a:lstStyle/>
          <a:p>
            <a:pPr lvl="0" rtl="0"/>
            <a:r>
              <a:rPr lang="en-GB" sz="2800" dirty="0">
                <a:effectLst/>
                <a:latin typeface="Aptos" panose="020B0004020202020204" pitchFamily="34" charset="0"/>
                <a:ea typeface="Aptos" panose="020B0004020202020204" pitchFamily="34" charset="0"/>
                <a:cs typeface="Arial" panose="020B0604020202020204" pitchFamily="34" charset="0"/>
              </a:rPr>
              <a:t>The primary role of the regulatory framework is to ensure that Islamic financial institutions adhere to Shari’ah principles. Regulations define what is considered Shari’ah-compliant, guiding the development and operation of Islamic financial products and services</a:t>
            </a:r>
            <a:endParaRPr lang="en-US" sz="2800" kern="1200" dirty="0"/>
          </a:p>
          <a:p>
            <a:pPr lvl="0"/>
            <a:endParaRPr lang="en-US" sz="2800" kern="1200" dirty="0"/>
          </a:p>
          <a:p>
            <a:pPr lvl="0"/>
            <a:endParaRPr lang="en-GB" sz="2800" kern="1200" dirty="0"/>
          </a:p>
        </p:txBody>
      </p:sp>
      <p:sp>
        <p:nvSpPr>
          <p:cNvPr id="7" name="Title 6">
            <a:extLst>
              <a:ext uri="{FF2B5EF4-FFF2-40B4-BE49-F238E27FC236}">
                <a16:creationId xmlns:a16="http://schemas.microsoft.com/office/drawing/2014/main" id="{CB9C1727-A75C-43E1-4FCD-8A89F9E7C1B1}"/>
              </a:ext>
            </a:extLst>
          </p:cNvPr>
          <p:cNvSpPr>
            <a:spLocks noGrp="1"/>
          </p:cNvSpPr>
          <p:nvPr>
            <p:ph type="title"/>
          </p:nvPr>
        </p:nvSpPr>
        <p:spPr/>
        <p:txBody>
          <a:bodyPr/>
          <a:lstStyle/>
          <a:p>
            <a:r>
              <a:rPr lang="en-US" dirty="0"/>
              <a:t>Role of the regulatory framework in developing Somaliland</a:t>
            </a:r>
            <a:endParaRPr lang="en-GB" dirty="0"/>
          </a:p>
        </p:txBody>
      </p:sp>
      <p:graphicFrame>
        <p:nvGraphicFramePr>
          <p:cNvPr id="6" name="Content Placeholder 39">
            <a:extLst>
              <a:ext uri="{FF2B5EF4-FFF2-40B4-BE49-F238E27FC236}">
                <a16:creationId xmlns:a16="http://schemas.microsoft.com/office/drawing/2014/main" id="{20EE6451-F06C-B26F-7ACE-0F4E7B4F2164}"/>
              </a:ext>
            </a:extLst>
          </p:cNvPr>
          <p:cNvGraphicFramePr>
            <a:graphicFrameLocks/>
          </p:cNvGraphicFramePr>
          <p:nvPr>
            <p:extLst>
              <p:ext uri="{D42A27DB-BD31-4B8C-83A1-F6EECF244321}">
                <p14:modId xmlns:p14="http://schemas.microsoft.com/office/powerpoint/2010/main" val="1439018644"/>
              </p:ext>
            </p:extLst>
          </p:nvPr>
        </p:nvGraphicFramePr>
        <p:xfrm>
          <a:off x="990600" y="1468364"/>
          <a:ext cx="3352800" cy="60754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522870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7DFAA0-90B9-2962-BDDA-7599CA97260E}"/>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B3123054-F934-F535-50AE-EF0CBA9707F7}"/>
              </a:ext>
            </a:extLst>
          </p:cNvPr>
          <p:cNvSpPr>
            <a:spLocks noGrp="1"/>
          </p:cNvSpPr>
          <p:nvPr>
            <p:ph type="body" sz="quarter" idx="13"/>
          </p:nvPr>
        </p:nvSpPr>
        <p:spPr>
          <a:xfrm>
            <a:off x="4742021" y="1539370"/>
            <a:ext cx="9068598" cy="5775830"/>
          </a:xfrm>
        </p:spPr>
        <p:txBody>
          <a:bodyPr/>
          <a:lstStyle/>
          <a:p>
            <a:pPr marR="0" algn="l" rtl="0"/>
            <a:r>
              <a:rPr lang="en-US" sz="2800" b="0" i="0" u="none" strike="noStrike" baseline="0" dirty="0">
                <a:latin typeface="Arial" panose="020B0604020202020204" pitchFamily="34" charset="0"/>
              </a:rPr>
              <a:t>A robust regulatory framework provides legal recognition to Islamic finance instruments, contracts, and transactions. This recognition is essential for creating a level playing field and instilling confidence among market participants, investors, and customers.</a:t>
            </a:r>
          </a:p>
          <a:p>
            <a:pPr marR="0" algn="l" rtl="0"/>
            <a:r>
              <a:rPr lang="en-US" sz="2800" kern="1200" dirty="0">
                <a:latin typeface="Arial" panose="020B0604020202020204" pitchFamily="34" charset="0"/>
              </a:rPr>
              <a:t>Legal recognition may also mean international recognition of the regulatory regime. </a:t>
            </a:r>
            <a:endParaRPr lang="en-US" sz="2800" kern="1200" dirty="0"/>
          </a:p>
          <a:p>
            <a:pPr lvl="0"/>
            <a:endParaRPr lang="en-GB" sz="2800" kern="1200" dirty="0"/>
          </a:p>
        </p:txBody>
      </p:sp>
      <p:sp>
        <p:nvSpPr>
          <p:cNvPr id="7" name="Title 6">
            <a:extLst>
              <a:ext uri="{FF2B5EF4-FFF2-40B4-BE49-F238E27FC236}">
                <a16:creationId xmlns:a16="http://schemas.microsoft.com/office/drawing/2014/main" id="{DB1408E7-43A4-7096-8F27-23B9D5BF1A6D}"/>
              </a:ext>
            </a:extLst>
          </p:cNvPr>
          <p:cNvSpPr>
            <a:spLocks noGrp="1"/>
          </p:cNvSpPr>
          <p:nvPr>
            <p:ph type="title"/>
          </p:nvPr>
        </p:nvSpPr>
        <p:spPr/>
        <p:txBody>
          <a:bodyPr/>
          <a:lstStyle/>
          <a:p>
            <a:r>
              <a:rPr lang="en-US" dirty="0"/>
              <a:t>Role of the regulatory framework in developing Somaliland (contd.)</a:t>
            </a:r>
            <a:endParaRPr lang="en-GB" dirty="0"/>
          </a:p>
        </p:txBody>
      </p:sp>
      <p:graphicFrame>
        <p:nvGraphicFramePr>
          <p:cNvPr id="6" name="Content Placeholder 39">
            <a:extLst>
              <a:ext uri="{FF2B5EF4-FFF2-40B4-BE49-F238E27FC236}">
                <a16:creationId xmlns:a16="http://schemas.microsoft.com/office/drawing/2014/main" id="{63D16DE7-E6D4-D9BD-D505-CD68E9D3478F}"/>
              </a:ext>
            </a:extLst>
          </p:cNvPr>
          <p:cNvGraphicFramePr>
            <a:graphicFrameLocks/>
          </p:cNvGraphicFramePr>
          <p:nvPr>
            <p:extLst>
              <p:ext uri="{D42A27DB-BD31-4B8C-83A1-F6EECF244321}">
                <p14:modId xmlns:p14="http://schemas.microsoft.com/office/powerpoint/2010/main" val="2041754647"/>
              </p:ext>
            </p:extLst>
          </p:nvPr>
        </p:nvGraphicFramePr>
        <p:xfrm>
          <a:off x="990600" y="1468364"/>
          <a:ext cx="3352800" cy="60754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65079434"/>
      </p:ext>
    </p:extLst>
  </p:cSld>
  <p:clrMapOvr>
    <a:masterClrMapping/>
  </p:clrMapOvr>
</p:sld>
</file>

<file path=ppt/theme/theme1.xml><?xml version="1.0" encoding="utf-8"?>
<a:theme xmlns:a="http://schemas.openxmlformats.org/drawingml/2006/main" name="AAOIFITheme1">
  <a:themeElements>
    <a:clrScheme name="PPT Colors">
      <a:dk1>
        <a:sysClr val="windowText" lastClr="000000"/>
      </a:dk1>
      <a:lt1>
        <a:sysClr val="window" lastClr="FFFFFF"/>
      </a:lt1>
      <a:dk2>
        <a:srgbClr val="44546A"/>
      </a:dk2>
      <a:lt2>
        <a:srgbClr val="E7E6E6"/>
      </a:lt2>
      <a:accent1>
        <a:srgbClr val="00B050"/>
      </a:accent1>
      <a:accent2>
        <a:srgbClr val="125A3D"/>
      </a:accent2>
      <a:accent3>
        <a:srgbClr val="94B64E"/>
      </a:accent3>
      <a:accent4>
        <a:srgbClr val="D43E01"/>
      </a:accent4>
      <a:accent5>
        <a:srgbClr val="00B0F0"/>
      </a:accent5>
      <a:accent6>
        <a:srgbClr val="954F72"/>
      </a:accent6>
      <a:hlink>
        <a:srgbClr val="0563C1"/>
      </a:hlink>
      <a:folHlink>
        <a:srgbClr val="954F72"/>
      </a:folHlink>
    </a:clrScheme>
    <a:fontScheme name="Custom 1">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AOIFITheme1" id="{44139623-E469-49A6-A4E5-61173121D130}" vid="{637226D3-627F-4B45-A8E9-A28B4BFA127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AAOIFITheme1</Template>
  <TotalTime>3914</TotalTime>
  <Words>2039</Words>
  <Application>Microsoft Office PowerPoint</Application>
  <PresentationFormat>Custom</PresentationFormat>
  <Paragraphs>321</Paragraphs>
  <Slides>25</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Aptos</vt:lpstr>
      <vt:lpstr>Arial</vt:lpstr>
      <vt:lpstr>Calibri</vt:lpstr>
      <vt:lpstr>Calibri Light</vt:lpstr>
      <vt:lpstr>Open Sans</vt:lpstr>
      <vt:lpstr>Source Sans Pro</vt:lpstr>
      <vt:lpstr>AAOIFITheme1</vt:lpstr>
      <vt:lpstr>PowerPoint Presentation</vt:lpstr>
      <vt:lpstr>PowerPoint Presentation</vt:lpstr>
      <vt:lpstr>East Africa and Somaliland</vt:lpstr>
      <vt:lpstr>Outline of the presentation</vt:lpstr>
      <vt:lpstr>East Africa – Some key economic data</vt:lpstr>
      <vt:lpstr>Somaliland strengths</vt:lpstr>
      <vt:lpstr>Role of the regulatory framework in developing Islamic finance industry</vt:lpstr>
      <vt:lpstr>Role of the regulatory framework in developing Somaliland</vt:lpstr>
      <vt:lpstr>Role of the regulatory framework in developing Somaliland (contd.)</vt:lpstr>
      <vt:lpstr>Role of the regulatory framework in developing Somaliland (contd.)</vt:lpstr>
      <vt:lpstr>Role of the regulatory framework in developing Somaliland (contd.)</vt:lpstr>
      <vt:lpstr>Role of the regulatory framework in developing Somaliland (contd.)</vt:lpstr>
      <vt:lpstr>Role of the regulatory framework in developing Somaliland (contd.)</vt:lpstr>
      <vt:lpstr>Role of the regulatory framework in developing Somaliland (contd.)</vt:lpstr>
      <vt:lpstr>Role of the regulatory framework in developing Somaliland (contd.)</vt:lpstr>
      <vt:lpstr>Role of the regulatory framework in developing Somaliland (contd.)</vt:lpstr>
      <vt:lpstr>Role of the regulatory framework in developing Somaliland (contd.)</vt:lpstr>
      <vt:lpstr>AAOIFI – an overview</vt:lpstr>
      <vt:lpstr>AAOIFI – the organization – in a nutshell</vt:lpstr>
      <vt:lpstr>Geographical footprint of AAOIFI</vt:lpstr>
      <vt:lpstr>AAOIFI fellowship programs</vt:lpstr>
      <vt:lpstr>Professional workshops</vt:lpstr>
      <vt:lpstr>AAOIFI E-learning portal</vt:lpstr>
      <vt:lpstr>AAOIFI standards – available in various languages</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AAOIFI</cp:lastModifiedBy>
  <cp:revision>36</cp:revision>
  <cp:lastPrinted>2023-10-23T08:30:47Z</cp:lastPrinted>
  <dcterms:created xsi:type="dcterms:W3CDTF">2023-09-10T08:34:00Z</dcterms:created>
  <dcterms:modified xsi:type="dcterms:W3CDTF">2024-03-04T20:39:33Z</dcterms:modified>
</cp:coreProperties>
</file>